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4"/>
  </p:notesMasterIdLst>
  <p:handoutMasterIdLst>
    <p:handoutMasterId r:id="rId25"/>
  </p:handoutMasterIdLst>
  <p:sldIdLst>
    <p:sldId id="965" r:id="rId5"/>
    <p:sldId id="982" r:id="rId6"/>
    <p:sldId id="887" r:id="rId7"/>
    <p:sldId id="3249" r:id="rId8"/>
    <p:sldId id="3256" r:id="rId9"/>
    <p:sldId id="975" r:id="rId10"/>
    <p:sldId id="871" r:id="rId11"/>
    <p:sldId id="1005" r:id="rId12"/>
    <p:sldId id="1057" r:id="rId13"/>
    <p:sldId id="3247" r:id="rId14"/>
    <p:sldId id="3250" r:id="rId15"/>
    <p:sldId id="3242" r:id="rId16"/>
    <p:sldId id="3257" r:id="rId17"/>
    <p:sldId id="3255" r:id="rId18"/>
    <p:sldId id="978" r:id="rId19"/>
    <p:sldId id="1031" r:id="rId20"/>
    <p:sldId id="3251" r:id="rId21"/>
    <p:sldId id="1029" r:id="rId22"/>
    <p:sldId id="1030" r:id="rId23"/>
  </p:sldIdLst>
  <p:sldSz cx="12190413" cy="6858000"/>
  <p:notesSz cx="7315200" cy="9601200"/>
  <p:custDataLst>
    <p:tags r:id="rId26"/>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38" userDrawn="1">
          <p15:clr>
            <a:srgbClr val="A4A3A4"/>
          </p15:clr>
        </p15:guide>
        <p15:guide id="3" orient="horz" pos="3657" userDrawn="1">
          <p15:clr>
            <a:srgbClr val="A4A3A4"/>
          </p15:clr>
        </p15:guide>
        <p15:guide id="4" pos="7355" userDrawn="1">
          <p15:clr>
            <a:srgbClr val="A4A3A4"/>
          </p15:clr>
        </p15:guide>
        <p15:guide id="5" orient="horz">
          <p15:clr>
            <a:srgbClr val="A4A3A4"/>
          </p15:clr>
        </p15:guide>
        <p15:guide id="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Downing" initials="SD" lastIdx="51" clrIdx="0">
    <p:extLst>
      <p:ext uri="{19B8F6BF-5375-455C-9EA6-DF929625EA0E}">
        <p15:presenceInfo xmlns:p15="http://schemas.microsoft.com/office/powerpoint/2012/main" userId="S-1-5-21-1261724265-1515809680-1373009395-20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000000"/>
    <a:srgbClr val="800000"/>
    <a:srgbClr val="FF0066"/>
    <a:srgbClr val="1C2E4E"/>
    <a:srgbClr val="75777A"/>
    <a:srgbClr val="378C42"/>
    <a:srgbClr val="72A74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9" autoAdjust="0"/>
    <p:restoredTop sz="71308" autoAdjust="0"/>
  </p:normalViewPr>
  <p:slideViewPr>
    <p:cSldViewPr snapToGrid="0" snapToObjects="1" showGuides="1">
      <p:cViewPr varScale="1">
        <p:scale>
          <a:sx n="79" d="100"/>
          <a:sy n="79" d="100"/>
        </p:scale>
        <p:origin x="1632" y="102"/>
      </p:cViewPr>
      <p:guideLst>
        <p:guide orient="horz" pos="981"/>
        <p:guide pos="338"/>
        <p:guide orient="horz" pos="3657"/>
        <p:guide pos="7355"/>
        <p:guide orient="horz"/>
        <p:guide/>
      </p:guideLst>
    </p:cSldViewPr>
  </p:slideViewPr>
  <p:notesTextViewPr>
    <p:cViewPr>
      <p:scale>
        <a:sx n="3" d="2"/>
        <a:sy n="3" d="2"/>
      </p:scale>
      <p:origin x="0" y="0"/>
    </p:cViewPr>
  </p:notesTextViewPr>
  <p:sorterViewPr>
    <p:cViewPr varScale="1">
      <p:scale>
        <a:sx n="1" d="1"/>
        <a:sy n="1" d="1"/>
      </p:scale>
      <p:origin x="0" y="-53"/>
    </p:cViewPr>
  </p:sorterViewPr>
  <p:notesViewPr>
    <p:cSldViewPr snapToGrid="0" snapToObjects="1">
      <p:cViewPr varScale="1">
        <p:scale>
          <a:sx n="77" d="100"/>
          <a:sy n="77" d="100"/>
        </p:scale>
        <p:origin x="4032" y="9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3169166" cy="480598"/>
          </a:xfrm>
          <a:prstGeom prst="rect">
            <a:avLst/>
          </a:prstGeom>
        </p:spPr>
        <p:txBody>
          <a:bodyPr vert="horz" lIns="94823" tIns="47411" rIns="94823" bIns="47411" rtlCol="0"/>
          <a:lstStyle>
            <a:lvl1pPr algn="l">
              <a:defRPr sz="1200"/>
            </a:lvl1pPr>
          </a:lstStyle>
          <a:p>
            <a:endParaRPr lang="de-DE" dirty="0"/>
          </a:p>
        </p:txBody>
      </p:sp>
      <p:sp>
        <p:nvSpPr>
          <p:cNvPr id="3" name="Datumsplatzhalter 2"/>
          <p:cNvSpPr>
            <a:spLocks noGrp="1"/>
          </p:cNvSpPr>
          <p:nvPr>
            <p:ph type="dt" sz="quarter" idx="1"/>
          </p:nvPr>
        </p:nvSpPr>
        <p:spPr>
          <a:xfrm>
            <a:off x="4144293" y="3"/>
            <a:ext cx="3169166" cy="480598"/>
          </a:xfrm>
          <a:prstGeom prst="rect">
            <a:avLst/>
          </a:prstGeom>
        </p:spPr>
        <p:txBody>
          <a:bodyPr vert="horz" lIns="94823" tIns="47411" rIns="94823" bIns="47411" rtlCol="0"/>
          <a:lstStyle>
            <a:lvl1pPr algn="r">
              <a:defRPr sz="1200"/>
            </a:lvl1pPr>
          </a:lstStyle>
          <a:p>
            <a:fld id="{8450B8FC-714E-48A2-8E44-56D25F758704}" type="datetimeFigureOut">
              <a:rPr lang="de-DE" smtClean="0"/>
              <a:t>17.03.2026</a:t>
            </a:fld>
            <a:endParaRPr lang="de-DE" dirty="0"/>
          </a:p>
        </p:txBody>
      </p:sp>
      <p:sp>
        <p:nvSpPr>
          <p:cNvPr id="4" name="Fußzeilenplatzhalter 3"/>
          <p:cNvSpPr>
            <a:spLocks noGrp="1"/>
          </p:cNvSpPr>
          <p:nvPr>
            <p:ph type="ftr" sz="quarter" idx="2"/>
          </p:nvPr>
        </p:nvSpPr>
        <p:spPr>
          <a:xfrm>
            <a:off x="0" y="9120602"/>
            <a:ext cx="3169166" cy="480598"/>
          </a:xfrm>
          <a:prstGeom prst="rect">
            <a:avLst/>
          </a:prstGeom>
        </p:spPr>
        <p:txBody>
          <a:bodyPr vert="horz" lIns="94823" tIns="47411" rIns="94823" bIns="47411" rtlCol="0" anchor="b"/>
          <a:lstStyle>
            <a:lvl1pPr algn="l">
              <a:defRPr sz="1200"/>
            </a:lvl1pPr>
          </a:lstStyle>
          <a:p>
            <a:endParaRPr lang="de-DE" dirty="0"/>
          </a:p>
        </p:txBody>
      </p:sp>
      <p:sp>
        <p:nvSpPr>
          <p:cNvPr id="5" name="Foliennummernplatzhalter 4"/>
          <p:cNvSpPr>
            <a:spLocks noGrp="1"/>
          </p:cNvSpPr>
          <p:nvPr>
            <p:ph type="sldNum" sz="quarter" idx="3"/>
          </p:nvPr>
        </p:nvSpPr>
        <p:spPr>
          <a:xfrm>
            <a:off x="4144293" y="9120602"/>
            <a:ext cx="3169166" cy="480598"/>
          </a:xfrm>
          <a:prstGeom prst="rect">
            <a:avLst/>
          </a:prstGeom>
        </p:spPr>
        <p:txBody>
          <a:bodyPr vert="horz" lIns="94823" tIns="47411" rIns="94823" bIns="47411" rtlCol="0" anchor="b"/>
          <a:lstStyle>
            <a:lvl1pPr algn="r">
              <a:defRPr sz="1200"/>
            </a:lvl1pPr>
          </a:lstStyle>
          <a:p>
            <a:fld id="{37EA0638-1204-433B-84FC-523B5B170F5E}" type="slidenum">
              <a:rPr lang="de-DE" smtClean="0"/>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4823" tIns="47411" rIns="94823" bIns="47411" rtlCol="0"/>
          <a:lstStyle>
            <a:lvl1pPr algn="l">
              <a:defRPr sz="1200"/>
            </a:lvl1pPr>
          </a:lstStyle>
          <a:p>
            <a:endParaRPr lang="de-DE" dirty="0"/>
          </a:p>
        </p:txBody>
      </p:sp>
      <p:sp>
        <p:nvSpPr>
          <p:cNvPr id="3" name="Datumsplatzhalter 2"/>
          <p:cNvSpPr>
            <a:spLocks noGrp="1"/>
          </p:cNvSpPr>
          <p:nvPr>
            <p:ph type="dt" idx="1"/>
          </p:nvPr>
        </p:nvSpPr>
        <p:spPr>
          <a:xfrm>
            <a:off x="4143587" y="0"/>
            <a:ext cx="3169920" cy="480060"/>
          </a:xfrm>
          <a:prstGeom prst="rect">
            <a:avLst/>
          </a:prstGeom>
        </p:spPr>
        <p:txBody>
          <a:bodyPr vert="horz" lIns="94823" tIns="47411" rIns="94823" bIns="47411" rtlCol="0"/>
          <a:lstStyle>
            <a:lvl1pPr algn="r">
              <a:defRPr sz="1200"/>
            </a:lvl1pPr>
          </a:lstStyle>
          <a:p>
            <a:fld id="{569C9874-DE1E-48CB-A603-4C70CD126593}" type="datetimeFigureOut">
              <a:rPr lang="de-DE" smtClean="0"/>
              <a:pPr/>
              <a:t>17.03.2026</a:t>
            </a:fld>
            <a:endParaRPr lang="de-DE" dirty="0"/>
          </a:p>
        </p:txBody>
      </p:sp>
      <p:sp>
        <p:nvSpPr>
          <p:cNvPr id="4" name="Folienbildplatzhalt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23" tIns="47411" rIns="94823" bIns="47411" rtlCol="0" anchor="ctr"/>
          <a:lstStyle/>
          <a:p>
            <a:endParaRPr lang="de-DE" dirty="0"/>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4823" tIns="47411" rIns="94823" bIns="4741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119473"/>
            <a:ext cx="3169920" cy="480060"/>
          </a:xfrm>
          <a:prstGeom prst="rect">
            <a:avLst/>
          </a:prstGeom>
        </p:spPr>
        <p:txBody>
          <a:bodyPr vert="horz" lIns="94823" tIns="47411" rIns="94823" bIns="47411" rtlCol="0" anchor="b"/>
          <a:lstStyle>
            <a:lvl1pPr algn="l">
              <a:defRPr sz="1200"/>
            </a:lvl1pPr>
          </a:lstStyle>
          <a:p>
            <a:endParaRPr lang="de-DE" dirty="0"/>
          </a:p>
        </p:txBody>
      </p:sp>
      <p:sp>
        <p:nvSpPr>
          <p:cNvPr id="7" name="Foliennummernplatzhalter 6"/>
          <p:cNvSpPr>
            <a:spLocks noGrp="1"/>
          </p:cNvSpPr>
          <p:nvPr>
            <p:ph type="sldNum" sz="quarter" idx="5"/>
          </p:nvPr>
        </p:nvSpPr>
        <p:spPr>
          <a:xfrm>
            <a:off x="4143587" y="9119473"/>
            <a:ext cx="3169920" cy="480060"/>
          </a:xfrm>
          <a:prstGeom prst="rect">
            <a:avLst/>
          </a:prstGeom>
        </p:spPr>
        <p:txBody>
          <a:bodyPr vert="horz" lIns="94823" tIns="47411" rIns="94823" bIns="47411"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ws.amazon.com/compliance/services-in-scop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marketplace.fedramp.gov/#/product/aws-us-eastwest?sort=productNam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bring more than 17 years of experience in the financial aid profession, with extensive expertise in Verification, Direct Loans, and financial aid packaging. My background also includes professional development experience in Human Resources, where I supported employee growth and organizational effectiveness. I am passionate about removing barriers for students and families while fostering individual growth and success both educationally and professionally.</a:t>
            </a:r>
          </a:p>
          <a:p>
            <a:r>
              <a:rPr lang="en-US" dirty="0"/>
              <a:t>I hold an Associate’s degree in Business Administration from Southeast Community College, a Bachelor’s degree in Human Relations from Doane College, and a Master’s degree in Management from Doane University. In addition, I have earned Verification credentials through NASFAA University.</a:t>
            </a:r>
          </a:p>
          <a:p>
            <a:r>
              <a:rPr lang="en-US" dirty="0"/>
              <a:t>Outside of work, I enjoy spending time with my three sons—Armando, Nicolas, and Tristan—as well as being outdoors and traveling.</a:t>
            </a:r>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1</a:t>
            </a:fld>
            <a:endParaRPr lang="de-DE" dirty="0"/>
          </a:p>
        </p:txBody>
      </p:sp>
    </p:spTree>
    <p:extLst>
      <p:ext uri="{BB962C8B-B14F-4D97-AF65-F5344CB8AC3E}">
        <p14:creationId xmlns:p14="http://schemas.microsoft.com/office/powerpoint/2010/main" val="213558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12</a:t>
            </a:fld>
            <a:endParaRPr lang="de-DE" dirty="0"/>
          </a:p>
        </p:txBody>
      </p:sp>
    </p:spTree>
    <p:extLst>
      <p:ext uri="{BB962C8B-B14F-4D97-AF65-F5344CB8AC3E}">
        <p14:creationId xmlns:p14="http://schemas.microsoft.com/office/powerpoint/2010/main" val="59909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DE468-8E81-3105-421D-983A7527A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38386-A25D-66A0-947C-6355A1741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74600-40EC-3103-64DD-70AA6295F74F}"/>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66825D4F-420C-609C-7C20-DF74BB93390F}"/>
              </a:ext>
            </a:extLst>
          </p:cNvPr>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69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14</a:t>
            </a:fld>
            <a:endParaRPr lang="de-DE" dirty="0"/>
          </a:p>
        </p:txBody>
      </p:sp>
    </p:spTree>
    <p:extLst>
      <p:ext uri="{BB962C8B-B14F-4D97-AF65-F5344CB8AC3E}">
        <p14:creationId xmlns:p14="http://schemas.microsoft.com/office/powerpoint/2010/main" val="159766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Protecting student and parent data is a top priority for our organization.</a:t>
            </a:r>
          </a:p>
          <a:p>
            <a:endParaRPr lang="en-US" dirty="0"/>
          </a:p>
          <a:p>
            <a:r>
              <a:rPr lang="en-US" sz="1200" kern="1200" dirty="0">
                <a:solidFill>
                  <a:schemeClr val="tx1"/>
                </a:solidFill>
                <a:effectLst/>
                <a:latin typeface="+mn-lt"/>
                <a:ea typeface="+mn-ea"/>
                <a:cs typeface="+mn-cs"/>
              </a:rPr>
              <a:t>Verification Gateway is housed in the AWS FISMA compliant cloud. AWS Services are fully assessed by a third-party auditor and result in certification and attestation of compliance. The AWS platform and products in use have been approved for use by entities operating with or under the US Department of Education Authority to Operate (ATO) through the </a:t>
            </a:r>
            <a:r>
              <a:rPr lang="en-US" sz="1200" kern="1200" dirty="0" err="1">
                <a:solidFill>
                  <a:schemeClr val="tx1"/>
                </a:solidFill>
                <a:effectLst/>
                <a:latin typeface="+mn-lt"/>
                <a:ea typeface="+mn-ea"/>
                <a:cs typeface="+mn-cs"/>
              </a:rPr>
              <a:t>FedRAMP</a:t>
            </a:r>
            <a:r>
              <a:rPr lang="en-US" sz="1200" kern="1200" dirty="0">
                <a:solidFill>
                  <a:schemeClr val="tx1"/>
                </a:solidFill>
                <a:effectLst/>
                <a:latin typeface="+mn-lt"/>
                <a:ea typeface="+mn-ea"/>
                <a:cs typeface="+mn-cs"/>
              </a:rPr>
              <a:t> process. This includes compliance with Gramm-Leach</a:t>
            </a:r>
            <a:r>
              <a:rPr lang="en-US" sz="1200" kern="1200" baseline="0" dirty="0">
                <a:solidFill>
                  <a:schemeClr val="tx1"/>
                </a:solidFill>
                <a:effectLst/>
                <a:latin typeface="+mn-lt"/>
                <a:ea typeface="+mn-ea"/>
                <a:cs typeface="+mn-cs"/>
              </a:rPr>
              <a:t> Bliley (GLBA)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additional information on AWS security compliance go to:  </a:t>
            </a:r>
            <a:r>
              <a:rPr lang="en-US" sz="1200" u="sng" kern="1200" dirty="0">
                <a:solidFill>
                  <a:schemeClr val="tx1"/>
                </a:solidFill>
                <a:effectLst/>
                <a:latin typeface="+mn-lt"/>
                <a:ea typeface="+mn-ea"/>
                <a:cs typeface="+mn-cs"/>
                <a:hlinkClick r:id="rId3"/>
              </a:rPr>
              <a:t>https://aws.amazon.com/compliance/services-in-scope/</a:t>
            </a:r>
            <a:r>
              <a:rPr lang="en-US" sz="1200"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hlinkClick r:id="rId4"/>
              </a:rPr>
              <a:t>https://marketplace.fedramp.gov/#/product/aws-us-eastwest?sort=productName</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aseline="0" dirty="0"/>
          </a:p>
          <a:p>
            <a:r>
              <a:rPr lang="en-US" baseline="0" dirty="0"/>
              <a:t>Further, Verification Gateway contains a complete forensic audit trail so that you can monitor all changes/access to your school’s verification system.</a:t>
            </a:r>
          </a:p>
          <a:p>
            <a:endParaRPr lang="en-US" baseline="0" dirty="0"/>
          </a:p>
          <a:p>
            <a:r>
              <a:rPr lang="en-US" baseline="0" dirty="0"/>
              <a:t>The system also utilizes a comprehensive authentication process and credentials are required for all system access.</a:t>
            </a:r>
            <a:endParaRPr lang="en-US" dirty="0"/>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15</a:t>
            </a:fld>
            <a:endParaRPr lang="de-DE" dirty="0"/>
          </a:p>
        </p:txBody>
      </p:sp>
    </p:spTree>
    <p:extLst>
      <p:ext uri="{BB962C8B-B14F-4D97-AF65-F5344CB8AC3E}">
        <p14:creationId xmlns:p14="http://schemas.microsoft.com/office/powerpoint/2010/main" val="189421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49660-CFF8-77FC-D574-5A97A36B9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F7BC7-F223-15FF-EEE2-52634DC1F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DEE10-CBB1-9D45-8CE8-7A1C877BAFC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902BE9E8-5C0E-E4C7-C9E7-364BFEF9F7B4}"/>
              </a:ext>
            </a:extLst>
          </p:cNvPr>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81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E727-17D3-A4D5-2439-5D2F35C30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02264-A939-1C25-9054-A3629AEFA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AD33F-4CB0-CAFE-4E0F-AECE1CB8A6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0BF23-16B0-294B-6C8A-22554FBB530D}"/>
              </a:ext>
            </a:extLst>
          </p:cNvPr>
          <p:cNvSpPr>
            <a:spLocks noGrp="1"/>
          </p:cNvSpPr>
          <p:nvPr>
            <p:ph type="sldNum" sz="quarter" idx="5"/>
          </p:nvPr>
        </p:nvSpPr>
        <p:spPr/>
        <p:txBody>
          <a:bodyPr/>
          <a:lstStyle/>
          <a:p>
            <a:fld id="{C14CEB38-DA38-4F43-AFB8-94FE45CA5866}" type="slidenum">
              <a:rPr lang="de-DE" smtClean="0"/>
              <a:pPr/>
              <a:t>18</a:t>
            </a:fld>
            <a:endParaRPr lang="de-DE" dirty="0"/>
          </a:p>
        </p:txBody>
      </p:sp>
    </p:spTree>
    <p:extLst>
      <p:ext uri="{BB962C8B-B14F-4D97-AF65-F5344CB8AC3E}">
        <p14:creationId xmlns:p14="http://schemas.microsoft.com/office/powerpoint/2010/main" val="678381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59A8-D81A-FB4D-637F-EFA171F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D4D8E-031E-A9AB-5088-F6BE76B9E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52A54-4174-5D92-55FF-5B78539A9C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CA5F1-39D6-7E9E-4033-2AD07B8AB17F}"/>
              </a:ext>
            </a:extLst>
          </p:cNvPr>
          <p:cNvSpPr>
            <a:spLocks noGrp="1"/>
          </p:cNvSpPr>
          <p:nvPr>
            <p:ph type="sldNum" sz="quarter" idx="5"/>
          </p:nvPr>
        </p:nvSpPr>
        <p:spPr/>
        <p:txBody>
          <a:bodyPr/>
          <a:lstStyle/>
          <a:p>
            <a:fld id="{C14CEB38-DA38-4F43-AFB8-94FE45CA5866}" type="slidenum">
              <a:rPr lang="de-DE" smtClean="0"/>
              <a:pPr/>
              <a:t>19</a:t>
            </a:fld>
            <a:endParaRPr lang="de-DE" dirty="0"/>
          </a:p>
        </p:txBody>
      </p:sp>
    </p:spTree>
    <p:extLst>
      <p:ext uri="{BB962C8B-B14F-4D97-AF65-F5344CB8AC3E}">
        <p14:creationId xmlns:p14="http://schemas.microsoft.com/office/powerpoint/2010/main" val="247336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3645">
              <a:defRPr/>
            </a:pPr>
            <a:r>
              <a:rPr lang="en-US" dirty="0"/>
              <a:t>For 40 years, Inceptia has been a trusted partner in higher education, helping millions of students and institutions navigate financial challenges. We combine expertise, commitment, agility, and dependability to ensure schools have the tools they need to support student success."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de-DE" smtClean="0"/>
              <a:pPr/>
              <a:t>2</a:t>
            </a:fld>
            <a:endParaRPr lang="de-DE" dirty="0"/>
          </a:p>
        </p:txBody>
      </p:sp>
    </p:spTree>
    <p:extLst>
      <p:ext uri="{BB962C8B-B14F-4D97-AF65-F5344CB8AC3E}">
        <p14:creationId xmlns:p14="http://schemas.microsoft.com/office/powerpoint/2010/main" val="390074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cover</a:t>
            </a:r>
          </a:p>
        </p:txBody>
      </p:sp>
      <p:sp>
        <p:nvSpPr>
          <p:cNvPr id="4" name="Slide Number Placeholder 3"/>
          <p:cNvSpPr>
            <a:spLocks noGrp="1"/>
          </p:cNvSpPr>
          <p:nvPr>
            <p:ph type="sldNum" sz="quarter" idx="10"/>
          </p:nvPr>
        </p:nvSpPr>
        <p:spPr/>
        <p:txBody>
          <a:bodyPr/>
          <a:lstStyle/>
          <a:p>
            <a:fld id="{C14CEB38-DA38-4F43-AFB8-94FE45CA5866}" type="slidenum">
              <a:rPr lang="de-DE" smtClean="0"/>
              <a:pPr/>
              <a:t>3</a:t>
            </a:fld>
            <a:endParaRPr lang="de-DE" dirty="0"/>
          </a:p>
        </p:txBody>
      </p:sp>
    </p:spTree>
    <p:extLst>
      <p:ext uri="{BB962C8B-B14F-4D97-AF65-F5344CB8AC3E}">
        <p14:creationId xmlns:p14="http://schemas.microsoft.com/office/powerpoint/2010/main" val="333215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AB1ED-841A-B962-00D4-22AC1D553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529F6-FBD6-071F-0250-90A925554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9E1A3-8EC4-CEB2-452F-E014E54D5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71718D-B2DC-8271-5F6C-9DF6E5FB3560}"/>
              </a:ext>
            </a:extLst>
          </p:cNvPr>
          <p:cNvSpPr>
            <a:spLocks noGrp="1"/>
          </p:cNvSpPr>
          <p:nvPr>
            <p:ph type="sldNum" sz="quarter" idx="5"/>
          </p:nvPr>
        </p:nvSpPr>
        <p:spPr/>
        <p:txBody>
          <a:bodyPr/>
          <a:lstStyle/>
          <a:p>
            <a:fld id="{C14CEB38-DA38-4F43-AFB8-94FE45CA5866}" type="slidenum">
              <a:rPr lang="de-DE" smtClean="0"/>
              <a:pPr/>
              <a:t>5</a:t>
            </a:fld>
            <a:endParaRPr lang="de-DE" dirty="0"/>
          </a:p>
        </p:txBody>
      </p:sp>
    </p:spTree>
    <p:extLst>
      <p:ext uri="{BB962C8B-B14F-4D97-AF65-F5344CB8AC3E}">
        <p14:creationId xmlns:p14="http://schemas.microsoft.com/office/powerpoint/2010/main" val="348236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44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955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55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C14CEB38-DA38-4F43-AFB8-94FE45CA586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3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CEB38-DA38-4F43-AFB8-94FE45CA5866}" type="slidenum">
              <a:rPr lang="de-DE" smtClean="0"/>
              <a:pPr/>
              <a:t>10</a:t>
            </a:fld>
            <a:endParaRPr lang="de-DE" dirty="0"/>
          </a:p>
        </p:txBody>
      </p:sp>
    </p:spTree>
    <p:extLst>
      <p:ext uri="{BB962C8B-B14F-4D97-AF65-F5344CB8AC3E}">
        <p14:creationId xmlns:p14="http://schemas.microsoft.com/office/powerpoint/2010/main" val="3484318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67475"/>
            <a:ext cx="11133349" cy="4677951"/>
          </a:xfrm>
          <a:noFill/>
        </p:spPr>
        <p:txBody>
          <a:bodyPr/>
          <a:lstStyle>
            <a:lvl1pPr>
              <a:defRPr sz="28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06078"/>
          </a:xfrm>
        </p:spPr>
        <p:txBody>
          <a:bodyPr anchor="t" anchorCtr="0"/>
          <a:lstStyle>
            <a:lvl1pPr>
              <a:defRPr>
                <a:latin typeface="Segoe UI" panose="020B0502040204020203" pitchFamily="34" charset="0"/>
                <a:cs typeface="Segoe UI" panose="020B0502040204020203" pitchFamily="34" charset="0"/>
              </a:defRPr>
            </a:lvl1pPr>
          </a:lstStyle>
          <a:p>
            <a:r>
              <a:rPr lang="de-DE" dirty="0"/>
              <a:t>Titelmasterformat durch Klicken bearbeiten</a:t>
            </a:r>
            <a:endParaRPr lang="en-US" dirty="0"/>
          </a:p>
        </p:txBody>
      </p:sp>
      <p:sp>
        <p:nvSpPr>
          <p:cNvPr id="7"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8"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dirty="0"/>
              <a:t>© 2026 Inceptia · Confidential.  </a:t>
            </a:r>
          </a:p>
        </p:txBody>
      </p:sp>
    </p:spTree>
    <p:extLst>
      <p:ext uri="{BB962C8B-B14F-4D97-AF65-F5344CB8AC3E}">
        <p14:creationId xmlns:p14="http://schemas.microsoft.com/office/powerpoint/2010/main" val="199940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8">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54EAA4E-B249-4F84-B88D-FA084C38849E}"/>
              </a:ext>
            </a:extLst>
          </p:cNvPr>
          <p:cNvSpPr/>
          <p:nvPr userDrawn="1"/>
        </p:nvSpPr>
        <p:spPr>
          <a:xfrm flipH="1">
            <a:off x="1" y="0"/>
            <a:ext cx="5205045" cy="6858000"/>
          </a:xfrm>
          <a:custGeom>
            <a:avLst/>
            <a:gdLst>
              <a:gd name="connsiteX0" fmla="*/ 1465057 w 6286501"/>
              <a:gd name="connsiteY0" fmla="*/ 0 h 6858000"/>
              <a:gd name="connsiteX1" fmla="*/ 2149043 w 6286501"/>
              <a:gd name="connsiteY1" fmla="*/ 0 h 6858000"/>
              <a:gd name="connsiteX2" fmla="*/ 3009900 w 6286501"/>
              <a:gd name="connsiteY2" fmla="*/ 0 h 6858000"/>
              <a:gd name="connsiteX3" fmla="*/ 3693886 w 6286501"/>
              <a:gd name="connsiteY3" fmla="*/ 0 h 6858000"/>
              <a:gd name="connsiteX4" fmla="*/ 4857750 w 6286501"/>
              <a:gd name="connsiteY4" fmla="*/ 0 h 6858000"/>
              <a:gd name="connsiteX5" fmla="*/ 5541736 w 6286501"/>
              <a:gd name="connsiteY5" fmla="*/ 0 h 6858000"/>
              <a:gd name="connsiteX6" fmla="*/ 5602515 w 6286501"/>
              <a:gd name="connsiteY6" fmla="*/ 0 h 6858000"/>
              <a:gd name="connsiteX7" fmla="*/ 6286501 w 6286501"/>
              <a:gd name="connsiteY7" fmla="*/ 0 h 6858000"/>
              <a:gd name="connsiteX8" fmla="*/ 6286501 w 6286501"/>
              <a:gd name="connsiteY8" fmla="*/ 6858000 h 6858000"/>
              <a:gd name="connsiteX9" fmla="*/ 5602515 w 6286501"/>
              <a:gd name="connsiteY9" fmla="*/ 6858000 h 6858000"/>
              <a:gd name="connsiteX10" fmla="*/ 5541736 w 6286501"/>
              <a:gd name="connsiteY10" fmla="*/ 6858000 h 6858000"/>
              <a:gd name="connsiteX11" fmla="*/ 4857750 w 6286501"/>
              <a:gd name="connsiteY11" fmla="*/ 6858000 h 6858000"/>
              <a:gd name="connsiteX12" fmla="*/ 3693886 w 6286501"/>
              <a:gd name="connsiteY12" fmla="*/ 6858000 h 6858000"/>
              <a:gd name="connsiteX13" fmla="*/ 3009900 w 6286501"/>
              <a:gd name="connsiteY13" fmla="*/ 6858000 h 6858000"/>
              <a:gd name="connsiteX14" fmla="*/ 2149041 w 6286501"/>
              <a:gd name="connsiteY14" fmla="*/ 6858000 h 6858000"/>
              <a:gd name="connsiteX15" fmla="*/ 1465055 w 6286501"/>
              <a:gd name="connsiteY15" fmla="*/ 6858000 h 6858000"/>
              <a:gd name="connsiteX16" fmla="*/ 1357463 w 6286501"/>
              <a:gd name="connsiteY16" fmla="*/ 6756875 h 6858000"/>
              <a:gd name="connsiteX17" fmla="*/ 0 w 6286501"/>
              <a:gd name="connsiteY17" fmla="*/ 3429001 h 6858000"/>
              <a:gd name="connsiteX18" fmla="*/ 1357463 w 6286501"/>
              <a:gd name="connsiteY18" fmla="*/ 1011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1" h="6858000">
                <a:moveTo>
                  <a:pt x="1465057" y="0"/>
                </a:moveTo>
                <a:lnTo>
                  <a:pt x="2149043" y="0"/>
                </a:lnTo>
                <a:lnTo>
                  <a:pt x="3009900" y="0"/>
                </a:lnTo>
                <a:lnTo>
                  <a:pt x="3693886" y="0"/>
                </a:lnTo>
                <a:lnTo>
                  <a:pt x="4857750" y="0"/>
                </a:lnTo>
                <a:lnTo>
                  <a:pt x="5541736" y="0"/>
                </a:lnTo>
                <a:lnTo>
                  <a:pt x="5602515" y="0"/>
                </a:lnTo>
                <a:lnTo>
                  <a:pt x="6286501" y="0"/>
                </a:lnTo>
                <a:lnTo>
                  <a:pt x="6286501" y="6858000"/>
                </a:lnTo>
                <a:lnTo>
                  <a:pt x="5602515" y="6858000"/>
                </a:lnTo>
                <a:lnTo>
                  <a:pt x="5541736" y="6858000"/>
                </a:lnTo>
                <a:lnTo>
                  <a:pt x="4857750" y="6858000"/>
                </a:lnTo>
                <a:lnTo>
                  <a:pt x="3693886" y="6858000"/>
                </a:lnTo>
                <a:lnTo>
                  <a:pt x="3009900" y="6858000"/>
                </a:lnTo>
                <a:lnTo>
                  <a:pt x="2149041" y="6858000"/>
                </a:lnTo>
                <a:lnTo>
                  <a:pt x="1465055" y="6858000"/>
                </a:lnTo>
                <a:lnTo>
                  <a:pt x="1357463" y="6756875"/>
                </a:lnTo>
                <a:cubicBezTo>
                  <a:pt x="523545" y="5934467"/>
                  <a:pt x="0" y="4748075"/>
                  <a:pt x="0" y="3429001"/>
                </a:cubicBezTo>
                <a:cubicBezTo>
                  <a:pt x="0" y="2109928"/>
                  <a:pt x="523545" y="923535"/>
                  <a:pt x="1357463" y="101128"/>
                </a:cubicBezTo>
                <a:close/>
              </a:path>
            </a:pathLst>
          </a:custGeom>
          <a:gradFill flip="none" rotWithShape="1">
            <a:gsLst>
              <a:gs pos="0">
                <a:schemeClr val="accent1"/>
              </a:gs>
              <a:gs pos="100000">
                <a:schemeClr val="accent2"/>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00"/>
          </a:p>
        </p:txBody>
      </p:sp>
      <p:sp>
        <p:nvSpPr>
          <p:cNvPr id="10" name="Picture Placeholder 9">
            <a:extLst>
              <a:ext uri="{FF2B5EF4-FFF2-40B4-BE49-F238E27FC236}">
                <a16:creationId xmlns:a16="http://schemas.microsoft.com/office/drawing/2014/main" id="{9B34DAF9-5A0A-4AEA-B48E-D7AB439756EF}"/>
              </a:ext>
            </a:extLst>
          </p:cNvPr>
          <p:cNvSpPr>
            <a:spLocks noGrp="1"/>
          </p:cNvSpPr>
          <p:nvPr>
            <p:ph type="pic" sz="quarter" idx="11" hasCustomPrompt="1"/>
          </p:nvPr>
        </p:nvSpPr>
        <p:spPr>
          <a:xfrm flipH="1">
            <a:off x="0" y="0"/>
            <a:ext cx="5040922" cy="6858000"/>
          </a:xfrm>
          <a:custGeom>
            <a:avLst/>
            <a:gdLst>
              <a:gd name="connsiteX0" fmla="*/ 2388418 w 6096001"/>
              <a:gd name="connsiteY0" fmla="*/ 0 h 6858000"/>
              <a:gd name="connsiteX1" fmla="*/ 2781300 w 6096001"/>
              <a:gd name="connsiteY1" fmla="*/ 0 h 6858000"/>
              <a:gd name="connsiteX2" fmla="*/ 3072404 w 6096001"/>
              <a:gd name="connsiteY2" fmla="*/ 0 h 6858000"/>
              <a:gd name="connsiteX3" fmla="*/ 3465286 w 6096001"/>
              <a:gd name="connsiteY3" fmla="*/ 0 h 6858000"/>
              <a:gd name="connsiteX4" fmla="*/ 4667250 w 6096001"/>
              <a:gd name="connsiteY4" fmla="*/ 0 h 6858000"/>
              <a:gd name="connsiteX5" fmla="*/ 5351236 w 6096001"/>
              <a:gd name="connsiteY5" fmla="*/ 0 h 6858000"/>
              <a:gd name="connsiteX6" fmla="*/ 5412015 w 6096001"/>
              <a:gd name="connsiteY6" fmla="*/ 0 h 6858000"/>
              <a:gd name="connsiteX7" fmla="*/ 6096001 w 6096001"/>
              <a:gd name="connsiteY7" fmla="*/ 0 h 6858000"/>
              <a:gd name="connsiteX8" fmla="*/ 6096001 w 6096001"/>
              <a:gd name="connsiteY8" fmla="*/ 6858000 h 6858000"/>
              <a:gd name="connsiteX9" fmla="*/ 5412015 w 6096001"/>
              <a:gd name="connsiteY9" fmla="*/ 6858000 h 6858000"/>
              <a:gd name="connsiteX10" fmla="*/ 5351236 w 6096001"/>
              <a:gd name="connsiteY10" fmla="*/ 6858000 h 6858000"/>
              <a:gd name="connsiteX11" fmla="*/ 4667250 w 6096001"/>
              <a:gd name="connsiteY11" fmla="*/ 6858000 h 6858000"/>
              <a:gd name="connsiteX12" fmla="*/ 3465286 w 6096001"/>
              <a:gd name="connsiteY12" fmla="*/ 6858000 h 6858000"/>
              <a:gd name="connsiteX13" fmla="*/ 3072399 w 6096001"/>
              <a:gd name="connsiteY13" fmla="*/ 6858000 h 6858000"/>
              <a:gd name="connsiteX14" fmla="*/ 2781300 w 6096001"/>
              <a:gd name="connsiteY14" fmla="*/ 6858000 h 6858000"/>
              <a:gd name="connsiteX15" fmla="*/ 2388413 w 6096001"/>
              <a:gd name="connsiteY15" fmla="*/ 6858000 h 6858000"/>
              <a:gd name="connsiteX16" fmla="*/ 2232020 w 6096001"/>
              <a:gd name="connsiteY16" fmla="*/ 6796336 h 6858000"/>
              <a:gd name="connsiteX17" fmla="*/ 0 w 6096001"/>
              <a:gd name="connsiteY17" fmla="*/ 3429001 h 6858000"/>
              <a:gd name="connsiteX18" fmla="*/ 2232020 w 6096001"/>
              <a:gd name="connsiteY18" fmla="*/ 61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2388418" y="0"/>
                </a:moveTo>
                <a:lnTo>
                  <a:pt x="2781300" y="0"/>
                </a:lnTo>
                <a:lnTo>
                  <a:pt x="3072404" y="0"/>
                </a:lnTo>
                <a:lnTo>
                  <a:pt x="3465286" y="0"/>
                </a:lnTo>
                <a:lnTo>
                  <a:pt x="4667250" y="0"/>
                </a:lnTo>
                <a:lnTo>
                  <a:pt x="5351236" y="0"/>
                </a:lnTo>
                <a:lnTo>
                  <a:pt x="5412015" y="0"/>
                </a:lnTo>
                <a:lnTo>
                  <a:pt x="6096001" y="0"/>
                </a:lnTo>
                <a:lnTo>
                  <a:pt x="6096001" y="6858000"/>
                </a:lnTo>
                <a:lnTo>
                  <a:pt x="5412015" y="6858000"/>
                </a:lnTo>
                <a:lnTo>
                  <a:pt x="5351236" y="6858000"/>
                </a:lnTo>
                <a:lnTo>
                  <a:pt x="4667250" y="6858000"/>
                </a:lnTo>
                <a:lnTo>
                  <a:pt x="3465286" y="6858000"/>
                </a:lnTo>
                <a:lnTo>
                  <a:pt x="3072399" y="6858000"/>
                </a:lnTo>
                <a:lnTo>
                  <a:pt x="2781300" y="6858000"/>
                </a:lnTo>
                <a:lnTo>
                  <a:pt x="2388413" y="6858000"/>
                </a:lnTo>
                <a:lnTo>
                  <a:pt x="2232020" y="6796336"/>
                </a:lnTo>
                <a:cubicBezTo>
                  <a:pt x="920355" y="6241549"/>
                  <a:pt x="0" y="4942756"/>
                  <a:pt x="0" y="3429001"/>
                </a:cubicBezTo>
                <a:cubicBezTo>
                  <a:pt x="0" y="1915247"/>
                  <a:pt x="920355" y="616453"/>
                  <a:pt x="2232020" y="61666"/>
                </a:cubicBezTo>
                <a:close/>
              </a:path>
            </a:pathLst>
          </a:custGeom>
          <a:noFill/>
          <a:effectLst>
            <a:outerShdw blurRad="381000" dist="114300" dir="5400000" sx="98000" sy="98000" algn="t" rotWithShape="0">
              <a:prstClr val="black">
                <a:alpha val="22000"/>
              </a:prstClr>
            </a:outerShdw>
          </a:effectLst>
        </p:spPr>
        <p:txBody>
          <a:bodyPr wrap="square">
            <a:noAutofit/>
          </a:bodyPr>
          <a:lstStyle>
            <a:lvl1pPr marL="0" marR="0" indent="0" algn="l" defTabSz="914309"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30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Fußzeilenplatzhalter 4">
            <a:extLst>
              <a:ext uri="{FF2B5EF4-FFF2-40B4-BE49-F238E27FC236}">
                <a16:creationId xmlns:a16="http://schemas.microsoft.com/office/drawing/2014/main" id="{9D25085B-B0C5-4441-848A-4ADFC0F918FE}"/>
              </a:ext>
            </a:extLst>
          </p:cNvPr>
          <p:cNvSpPr>
            <a:spLocks noGrp="1"/>
          </p:cNvSpPr>
          <p:nvPr>
            <p:ph type="ftr" sz="quarter" idx="3"/>
          </p:nvPr>
        </p:nvSpPr>
        <p:spPr>
          <a:xfrm>
            <a:off x="760290" y="6293652"/>
            <a:ext cx="1387009"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r>
              <a:rPr lang="en-US"/>
              <a:t>© 2026 Inceptia · Confidential.  </a:t>
            </a:r>
            <a:endParaRPr lang="en-US" dirty="0"/>
          </a:p>
        </p:txBody>
      </p:sp>
      <p:sp>
        <p:nvSpPr>
          <p:cNvPr id="7" name="Foliennummernplatzhalter 5">
            <a:extLst>
              <a:ext uri="{FF2B5EF4-FFF2-40B4-BE49-F238E27FC236}">
                <a16:creationId xmlns:a16="http://schemas.microsoft.com/office/drawing/2014/main" id="{9B52191D-AAF7-4233-B221-64EC99CA872F}"/>
              </a:ext>
            </a:extLst>
          </p:cNvPr>
          <p:cNvSpPr>
            <a:spLocks noGrp="1"/>
          </p:cNvSpPr>
          <p:nvPr>
            <p:ph type="sldNum" sz="quarter" idx="4"/>
          </p:nvPr>
        </p:nvSpPr>
        <p:spPr>
          <a:xfrm>
            <a:off x="516253" y="6293652"/>
            <a:ext cx="244036" cy="360000"/>
          </a:xfrm>
          <a:prstGeom prst="rect">
            <a:avLst/>
          </a:prstGeom>
        </p:spPr>
        <p:txBody>
          <a:bodyPr vert="horz" lIns="0" tIns="0" rIns="0" bIns="0" rtlCol="0" anchor="b" anchorCtr="0"/>
          <a:lstStyle>
            <a:lvl1pPr algn="l">
              <a:defRPr sz="8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7861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7BEA-B34E-AF26-453C-55B4BE833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47247-1094-8683-F7E5-AB46DFE33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1E5BD-5090-9611-A22B-B1DA56EF61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A21BFA-ECF3-3B25-F7DC-B7B5EBD99698}"/>
              </a:ext>
            </a:extLst>
          </p:cNvPr>
          <p:cNvSpPr>
            <a:spLocks noGrp="1"/>
          </p:cNvSpPr>
          <p:nvPr>
            <p:ph type="ftr" sz="quarter" idx="11"/>
          </p:nvPr>
        </p:nvSpPr>
        <p:spPr/>
        <p:txBody>
          <a:bodyPr/>
          <a:lstStyle/>
          <a:p>
            <a:r>
              <a:rPr lang="en-US"/>
              <a:t>© 2026 Inceptia · Confidential.  </a:t>
            </a:r>
          </a:p>
        </p:txBody>
      </p:sp>
      <p:sp>
        <p:nvSpPr>
          <p:cNvPr id="6" name="Slide Number Placeholder 5">
            <a:extLst>
              <a:ext uri="{FF2B5EF4-FFF2-40B4-BE49-F238E27FC236}">
                <a16:creationId xmlns:a16="http://schemas.microsoft.com/office/drawing/2014/main" id="{44F4287A-886C-24CF-5E75-73B36754EE8C}"/>
              </a:ext>
            </a:extLst>
          </p:cNvPr>
          <p:cNvSpPr>
            <a:spLocks noGrp="1"/>
          </p:cNvSpPr>
          <p:nvPr>
            <p:ph type="sldNum" sz="quarter" idx="12"/>
          </p:nvPr>
        </p:nvSpPr>
        <p:spPr/>
        <p:txBody>
          <a:bodyPr/>
          <a:lstStyle/>
          <a:p>
            <a:fld id="{593F201A-BE6A-45F8-A02E-8F91A06F616C}" type="slidenum">
              <a:rPr lang="en-US" smtClean="0"/>
              <a:t>‹#›</a:t>
            </a:fld>
            <a:endParaRPr lang="en-US"/>
          </a:p>
        </p:txBody>
      </p:sp>
    </p:spTree>
    <p:extLst>
      <p:ext uri="{BB962C8B-B14F-4D97-AF65-F5344CB8AC3E}">
        <p14:creationId xmlns:p14="http://schemas.microsoft.com/office/powerpoint/2010/main" val="55308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Freeform: Shape 22">
            <a:extLst>
              <a:ext uri="{FF2B5EF4-FFF2-40B4-BE49-F238E27FC236}">
                <a16:creationId xmlns:a16="http://schemas.microsoft.com/office/drawing/2014/main" id="{871B4D1F-6EA1-456C-9CA7-38D155CDC3EC}"/>
              </a:ext>
            </a:extLst>
          </p:cNvPr>
          <p:cNvSpPr/>
          <p:nvPr userDrawn="1"/>
        </p:nvSpPr>
        <p:spPr>
          <a:xfrm>
            <a:off x="5801046" y="448"/>
            <a:ext cx="6389367" cy="4496327"/>
          </a:xfrm>
          <a:custGeom>
            <a:avLst/>
            <a:gdLst>
              <a:gd name="connsiteX0" fmla="*/ 34764 w 5715000"/>
              <a:gd name="connsiteY0" fmla="*/ 0 h 4437743"/>
              <a:gd name="connsiteX1" fmla="*/ 5715000 w 5715000"/>
              <a:gd name="connsiteY1" fmla="*/ 0 h 4437743"/>
              <a:gd name="connsiteX2" fmla="*/ 5715000 w 5715000"/>
              <a:gd name="connsiteY2" fmla="*/ 4003847 h 4437743"/>
              <a:gd name="connsiteX3" fmla="*/ 5623046 w 5715000"/>
              <a:gd name="connsiteY3" fmla="*/ 4050943 h 4437743"/>
              <a:gd name="connsiteX4" fmla="*/ 3922486 w 5715000"/>
              <a:gd name="connsiteY4" fmla="*/ 4437743 h 4437743"/>
              <a:gd name="connsiteX5" fmla="*/ 0 w 5715000"/>
              <a:gd name="connsiteY5" fmla="*/ 515257 h 4437743"/>
              <a:gd name="connsiteX6" fmla="*/ 20252 w 5715000"/>
              <a:gd name="connsiteY6" fmla="*/ 114206 h 44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0" h="4437743">
                <a:moveTo>
                  <a:pt x="34764" y="0"/>
                </a:moveTo>
                <a:lnTo>
                  <a:pt x="5715000" y="0"/>
                </a:lnTo>
                <a:lnTo>
                  <a:pt x="5715000" y="4003847"/>
                </a:lnTo>
                <a:lnTo>
                  <a:pt x="5623046" y="4050943"/>
                </a:lnTo>
                <a:cubicBezTo>
                  <a:pt x="5108601" y="4298829"/>
                  <a:pt x="4531766" y="4437743"/>
                  <a:pt x="3922486" y="4437743"/>
                </a:cubicBezTo>
                <a:cubicBezTo>
                  <a:pt x="1756157" y="4437743"/>
                  <a:pt x="0" y="2681586"/>
                  <a:pt x="0" y="515257"/>
                </a:cubicBezTo>
                <a:cubicBezTo>
                  <a:pt x="0" y="379862"/>
                  <a:pt x="6860" y="246068"/>
                  <a:pt x="20252" y="114206"/>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722F609-3420-4782-86C4-1EA976948855}"/>
              </a:ext>
            </a:extLst>
          </p:cNvPr>
          <p:cNvSpPr>
            <a:spLocks noGrp="1"/>
          </p:cNvSpPr>
          <p:nvPr>
            <p:ph type="pic" sz="quarter" idx="10"/>
          </p:nvPr>
        </p:nvSpPr>
        <p:spPr>
          <a:xfrm>
            <a:off x="6514253" y="1"/>
            <a:ext cx="5676163" cy="4300683"/>
          </a:xfrm>
          <a:custGeom>
            <a:avLst/>
            <a:gdLst>
              <a:gd name="connsiteX0" fmla="*/ 45623 w 5676902"/>
              <a:gd name="connsiteY0" fmla="*/ 0 h 4300683"/>
              <a:gd name="connsiteX1" fmla="*/ 5676902 w 5676902"/>
              <a:gd name="connsiteY1" fmla="*/ 0 h 4300683"/>
              <a:gd name="connsiteX2" fmla="*/ 5676902 w 5676902"/>
              <a:gd name="connsiteY2" fmla="*/ 3759883 h 4300683"/>
              <a:gd name="connsiteX3" fmla="*/ 5530833 w 5676902"/>
              <a:gd name="connsiteY3" fmla="*/ 3848621 h 4300683"/>
              <a:gd name="connsiteX4" fmla="*/ 3745504 w 5676902"/>
              <a:gd name="connsiteY4" fmla="*/ 4300683 h 4300683"/>
              <a:gd name="connsiteX5" fmla="*/ 0 w 5676902"/>
              <a:gd name="connsiteY5" fmla="*/ 555179 h 4300683"/>
              <a:gd name="connsiteX6" fmla="*/ 19338 w 5676902"/>
              <a:gd name="connsiteY6" fmla="*/ 172223 h 430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902" h="4300683">
                <a:moveTo>
                  <a:pt x="45623" y="0"/>
                </a:moveTo>
                <a:lnTo>
                  <a:pt x="5676902" y="0"/>
                </a:lnTo>
                <a:lnTo>
                  <a:pt x="5676902" y="3759883"/>
                </a:lnTo>
                <a:lnTo>
                  <a:pt x="5530833" y="3848621"/>
                </a:lnTo>
                <a:cubicBezTo>
                  <a:pt x="5000121" y="4136921"/>
                  <a:pt x="4391937" y="4300683"/>
                  <a:pt x="3745504" y="4300683"/>
                </a:cubicBezTo>
                <a:cubicBezTo>
                  <a:pt x="1676920" y="4300683"/>
                  <a:pt x="0" y="2623764"/>
                  <a:pt x="0" y="555179"/>
                </a:cubicBezTo>
                <a:cubicBezTo>
                  <a:pt x="0" y="425892"/>
                  <a:pt x="6551" y="298137"/>
                  <a:pt x="19338" y="172223"/>
                </a:cubicBezTo>
                <a:close/>
              </a:path>
            </a:pathLst>
          </a:custGeom>
        </p:spPr>
        <p:txBody>
          <a:bodyPr wrap="square">
            <a:noAutofit/>
          </a:bodyPr>
          <a:lstStyle/>
          <a:p>
            <a:endParaRPr lang="en-US" dirty="0"/>
          </a:p>
        </p:txBody>
      </p:sp>
      <p:sp>
        <p:nvSpPr>
          <p:cNvPr id="4" name="Slide Number Placeholder 10"/>
          <p:cNvSpPr>
            <a:spLocks noGrp="1"/>
          </p:cNvSpPr>
          <p:nvPr>
            <p:ph type="sldNum" sz="quarter" idx="11"/>
          </p:nvPr>
        </p:nvSpPr>
        <p:spPr>
          <a:xfrm>
            <a:off x="516252" y="6293652"/>
            <a:ext cx="251529" cy="360000"/>
          </a:xfrm>
          <a:prstGeom prst="rect">
            <a:avLst/>
          </a:prstGeom>
        </p:spPr>
        <p:txBody>
          <a:bodyPr/>
          <a:lstStyle>
            <a:lvl1pPr>
              <a:defRPr/>
            </a:lvl1pPr>
          </a:lstStyle>
          <a:p>
            <a:fld id="{AF263BED-5E3C-DD43-87F5-1FD04FBF7FED}" type="slidenum">
              <a:rPr lang="en-US"/>
              <a:pPr/>
              <a:t>‹#›</a:t>
            </a:fld>
            <a:endParaRPr lang="en-US" dirty="0"/>
          </a:p>
        </p:txBody>
      </p:sp>
      <p:sp>
        <p:nvSpPr>
          <p:cNvPr id="5" name="Fußzeilenplatzhalter 4">
            <a:extLst>
              <a:ext uri="{FF2B5EF4-FFF2-40B4-BE49-F238E27FC236}">
                <a16:creationId xmlns:a16="http://schemas.microsoft.com/office/drawing/2014/main" id="{F8D0D3A7-BEEF-431D-85C5-49C275DF2A04}"/>
              </a:ext>
            </a:extLst>
          </p:cNvPr>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dirty="0"/>
              <a:t>© 2026 Inceptia · Confidential </a:t>
            </a:r>
          </a:p>
        </p:txBody>
      </p:sp>
    </p:spTree>
    <p:extLst>
      <p:ext uri="{BB962C8B-B14F-4D97-AF65-F5344CB8AC3E}">
        <p14:creationId xmlns:p14="http://schemas.microsoft.com/office/powerpoint/2010/main" val="602049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Break_speaker change">
    <p:spTree>
      <p:nvGrpSpPr>
        <p:cNvPr id="1" name=""/>
        <p:cNvGrpSpPr/>
        <p:nvPr/>
      </p:nvGrpSpPr>
      <p:grpSpPr>
        <a:xfrm>
          <a:off x="0" y="0"/>
          <a:ext cx="0" cy="0"/>
          <a:chOff x="0" y="0"/>
          <a:chExt cx="0" cy="0"/>
        </a:xfrm>
      </p:grpSpPr>
      <p:sp>
        <p:nvSpPr>
          <p:cNvPr id="13" name="Freeform: Shape 22">
            <a:extLst>
              <a:ext uri="{FF2B5EF4-FFF2-40B4-BE49-F238E27FC236}">
                <a16:creationId xmlns:a16="http://schemas.microsoft.com/office/drawing/2014/main" id="{5C0AD821-FFBD-49F9-8489-E373ED0F8F46}"/>
              </a:ext>
            </a:extLst>
          </p:cNvPr>
          <p:cNvSpPr/>
          <p:nvPr userDrawn="1"/>
        </p:nvSpPr>
        <p:spPr>
          <a:xfrm flipH="1" flipV="1">
            <a:off x="2327413" y="444"/>
            <a:ext cx="9862205" cy="6171756"/>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 name="Fußzeilenplatzhalter 4"/>
          <p:cNvSpPr>
            <a:spLocks noGrp="1"/>
          </p:cNvSpPr>
          <p:nvPr>
            <p:ph type="ftr" sz="quarter" idx="11"/>
          </p:nvPr>
        </p:nvSpPr>
        <p:spPr/>
        <p:txBody>
          <a:bodyPr/>
          <a:lstStyle>
            <a:lvl1pPr>
              <a:defRPr b="0">
                <a:solidFill>
                  <a:srgbClr val="75777A"/>
                </a:solidFill>
              </a:defRPr>
            </a:lvl1pPr>
          </a:lstStyle>
          <a:p>
            <a:pPr algn="l"/>
            <a:r>
              <a:rPr lang="en-US" dirty="0"/>
              <a:t>© 2026 Inceptia · Confidential </a:t>
            </a:r>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cxnSp>
        <p:nvCxnSpPr>
          <p:cNvPr id="14" name="Straight Connector 13"/>
          <p:cNvCxnSpPr/>
          <p:nvPr userDrawn="1"/>
        </p:nvCxnSpPr>
        <p:spPr>
          <a:xfrm>
            <a:off x="292368" y="6161902"/>
            <a:ext cx="116056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p:nvPr>
        </p:nvSpPr>
        <p:spPr>
          <a:xfrm>
            <a:off x="4366437" y="1761962"/>
            <a:ext cx="6634668" cy="879475"/>
          </a:xfrm>
        </p:spPr>
        <p:txBody>
          <a:bodyPr anchor="ctr"/>
          <a:lstStyle>
            <a:lvl1pPr marL="0" indent="0" algn="l">
              <a:buNone/>
              <a:defRPr sz="5399">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9697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3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49404F9-8D21-4E6B-BA47-46978A728C95}"/>
              </a:ext>
            </a:extLst>
          </p:cNvPr>
          <p:cNvSpPr/>
          <p:nvPr userDrawn="1"/>
        </p:nvSpPr>
        <p:spPr>
          <a:xfrm>
            <a:off x="0" y="-1"/>
            <a:ext cx="12190413" cy="6025716"/>
          </a:xfrm>
          <a:custGeom>
            <a:avLst/>
            <a:gdLst>
              <a:gd name="connsiteX0" fmla="*/ 0 w 12192000"/>
              <a:gd name="connsiteY0" fmla="*/ 0 h 6025716"/>
              <a:gd name="connsiteX1" fmla="*/ 12192000 w 12192000"/>
              <a:gd name="connsiteY1" fmla="*/ 0 h 6025716"/>
              <a:gd name="connsiteX2" fmla="*/ 12192000 w 12192000"/>
              <a:gd name="connsiteY2" fmla="*/ 273843 h 6025716"/>
              <a:gd name="connsiteX3" fmla="*/ 12192000 w 12192000"/>
              <a:gd name="connsiteY3" fmla="*/ 963506 h 6025716"/>
              <a:gd name="connsiteX4" fmla="*/ 12192000 w 12192000"/>
              <a:gd name="connsiteY4" fmla="*/ 1237349 h 6025716"/>
              <a:gd name="connsiteX5" fmla="*/ 12108859 w 12192000"/>
              <a:gd name="connsiteY5" fmla="*/ 1286893 h 6025716"/>
              <a:gd name="connsiteX6" fmla="*/ 4747183 w 12192000"/>
              <a:gd name="connsiteY6" fmla="*/ 5673688 h 6025716"/>
              <a:gd name="connsiteX7" fmla="*/ 3645712 w 12192000"/>
              <a:gd name="connsiteY7" fmla="*/ 6018825 h 6025716"/>
              <a:gd name="connsiteX8" fmla="*/ 2505448 w 12192000"/>
              <a:gd name="connsiteY8" fmla="*/ 5839527 h 6025716"/>
              <a:gd name="connsiteX9" fmla="*/ 87072 w 12192000"/>
              <a:gd name="connsiteY9" fmla="*/ 4846264 h 6025716"/>
              <a:gd name="connsiteX10" fmla="*/ 0 w 12192000"/>
              <a:gd name="connsiteY10" fmla="*/ 4810502 h 6025716"/>
              <a:gd name="connsiteX11" fmla="*/ 0 w 12192000"/>
              <a:gd name="connsiteY11" fmla="*/ 4536659 h 6025716"/>
              <a:gd name="connsiteX12" fmla="*/ 0 w 12192000"/>
              <a:gd name="connsiteY12" fmla="*/ 273843 h 602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025716">
                <a:moveTo>
                  <a:pt x="0" y="0"/>
                </a:moveTo>
                <a:lnTo>
                  <a:pt x="12192000" y="0"/>
                </a:lnTo>
                <a:lnTo>
                  <a:pt x="12192000" y="273843"/>
                </a:lnTo>
                <a:lnTo>
                  <a:pt x="12192000" y="963506"/>
                </a:lnTo>
                <a:lnTo>
                  <a:pt x="12192000" y="1237349"/>
                </a:lnTo>
                <a:lnTo>
                  <a:pt x="12108859" y="1286893"/>
                </a:lnTo>
                <a:cubicBezTo>
                  <a:pt x="11397841" y="1710586"/>
                  <a:pt x="9549914" y="2811758"/>
                  <a:pt x="4747183" y="5673688"/>
                </a:cubicBezTo>
                <a:cubicBezTo>
                  <a:pt x="4405918" y="5874704"/>
                  <a:pt x="4029043" y="5990467"/>
                  <a:pt x="3645712" y="6018825"/>
                </a:cubicBezTo>
                <a:cubicBezTo>
                  <a:pt x="3262373" y="6047184"/>
                  <a:pt x="2872567" y="5988138"/>
                  <a:pt x="2505448" y="5839527"/>
                </a:cubicBezTo>
                <a:cubicBezTo>
                  <a:pt x="2505448" y="5839527"/>
                  <a:pt x="2505448" y="5839527"/>
                  <a:pt x="87072" y="4846264"/>
                </a:cubicBezTo>
                <a:lnTo>
                  <a:pt x="0" y="4810502"/>
                </a:lnTo>
                <a:lnTo>
                  <a:pt x="0" y="4536659"/>
                </a:lnTo>
                <a:lnTo>
                  <a:pt x="0" y="2738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endParaRPr lang="id-ID" sz="1900"/>
          </a:p>
        </p:txBody>
      </p:sp>
      <p:sp>
        <p:nvSpPr>
          <p:cNvPr id="17" name="Picture Placeholder 5">
            <a:extLst>
              <a:ext uri="{FF2B5EF4-FFF2-40B4-BE49-F238E27FC236}">
                <a16:creationId xmlns:a16="http://schemas.microsoft.com/office/drawing/2014/main" id="{F94C9D67-E4DC-4F3A-A017-7D41655254F4}"/>
              </a:ext>
            </a:extLst>
          </p:cNvPr>
          <p:cNvSpPr>
            <a:spLocks noGrp="1"/>
          </p:cNvSpPr>
          <p:nvPr>
            <p:ph type="pic" sz="quarter" idx="10" hasCustomPrompt="1"/>
          </p:nvPr>
        </p:nvSpPr>
        <p:spPr>
          <a:xfrm>
            <a:off x="5614482" y="1477426"/>
            <a:ext cx="6579943" cy="4118400"/>
          </a:xfrm>
          <a:custGeom>
            <a:avLst/>
            <a:gdLst>
              <a:gd name="connsiteX0" fmla="*/ 0 w 4552950"/>
              <a:gd name="connsiteY0" fmla="*/ 0 h 2857500"/>
              <a:gd name="connsiteX1" fmla="*/ 4552950 w 4552950"/>
              <a:gd name="connsiteY1" fmla="*/ 0 h 2857500"/>
              <a:gd name="connsiteX2" fmla="*/ 4552950 w 4552950"/>
              <a:gd name="connsiteY2" fmla="*/ 2857500 h 2857500"/>
              <a:gd name="connsiteX3" fmla="*/ 0 w 4552950"/>
              <a:gd name="connsiteY3" fmla="*/ 2857500 h 2857500"/>
            </a:gdLst>
            <a:ahLst/>
            <a:cxnLst>
              <a:cxn ang="0">
                <a:pos x="connsiteX0" y="connsiteY0"/>
              </a:cxn>
              <a:cxn ang="0">
                <a:pos x="connsiteX1" y="connsiteY1"/>
              </a:cxn>
              <a:cxn ang="0">
                <a:pos x="connsiteX2" y="connsiteY2"/>
              </a:cxn>
              <a:cxn ang="0">
                <a:pos x="connsiteX3" y="connsiteY3"/>
              </a:cxn>
            </a:cxnLst>
            <a:rect l="l" t="t" r="r" b="b"/>
            <a:pathLst>
              <a:path w="4552950" h="2857500">
                <a:moveTo>
                  <a:pt x="0" y="0"/>
                </a:moveTo>
                <a:lnTo>
                  <a:pt x="4552950" y="0"/>
                </a:lnTo>
                <a:lnTo>
                  <a:pt x="4552950" y="2857500"/>
                </a:lnTo>
                <a:lnTo>
                  <a:pt x="0" y="2857500"/>
                </a:lnTo>
                <a:close/>
              </a:path>
            </a:pathLst>
          </a:custGeom>
          <a:solidFill>
            <a:schemeClr val="bg1">
              <a:lumMod val="95000"/>
            </a:schemeClr>
          </a:solidFill>
          <a:effectLst>
            <a:innerShdw blurRad="114300">
              <a:prstClr val="black">
                <a:alpha val="40000"/>
              </a:prstClr>
            </a:innerShdw>
          </a:effectLst>
        </p:spPr>
        <p:txBody>
          <a:bodyPr wrap="square" anchor="ctr">
            <a:noAutofit/>
          </a:bodyPr>
          <a:lstStyle>
            <a:lvl1pPr marL="0" indent="0" algn="ctr">
              <a:buNone/>
              <a:defRPr sz="2400">
                <a:latin typeface="+mn-lt"/>
              </a:defRPr>
            </a:lvl1pPr>
          </a:lstStyle>
          <a:p>
            <a:r>
              <a:rPr lang="en-US" dirty="0"/>
              <a:t>Add Picture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4977" y="6285763"/>
            <a:ext cx="1451830" cy="402733"/>
          </a:xfrm>
          <a:prstGeom prst="rect">
            <a:avLst/>
          </a:prstGeom>
        </p:spPr>
      </p:pic>
      <p:cxnSp>
        <p:nvCxnSpPr>
          <p:cNvPr id="9" name="Straight Connector 8"/>
          <p:cNvCxnSpPr/>
          <p:nvPr userDrawn="1"/>
        </p:nvCxnSpPr>
        <p:spPr>
          <a:xfrm>
            <a:off x="292367" y="6161902"/>
            <a:ext cx="1160567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1"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dirty="0"/>
              <a:t>© 2026 Inceptia · Confidential </a:t>
            </a:r>
          </a:p>
        </p:txBody>
      </p:sp>
    </p:spTree>
    <p:extLst>
      <p:ext uri="{BB962C8B-B14F-4D97-AF65-F5344CB8AC3E}">
        <p14:creationId xmlns:p14="http://schemas.microsoft.com/office/powerpoint/2010/main" val="173255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5758E6D-548B-4486-8F68-174C4E381296}"/>
              </a:ext>
            </a:extLst>
          </p:cNvPr>
          <p:cNvSpPr>
            <a:spLocks noGrp="1"/>
          </p:cNvSpPr>
          <p:nvPr>
            <p:ph type="pic" sz="quarter" idx="10" hasCustomPrompt="1"/>
          </p:nvPr>
        </p:nvSpPr>
        <p:spPr>
          <a:xfrm>
            <a:off x="5845323" y="737151"/>
            <a:ext cx="5390541" cy="5383701"/>
          </a:xfrm>
          <a:custGeom>
            <a:avLst/>
            <a:gdLst>
              <a:gd name="connsiteX0" fmla="*/ 2692376 w 5391243"/>
              <a:gd name="connsiteY0" fmla="*/ 0 h 5383701"/>
              <a:gd name="connsiteX1" fmla="*/ 3696605 w 5391243"/>
              <a:gd name="connsiteY1" fmla="*/ 415462 h 5383701"/>
              <a:gd name="connsiteX2" fmla="*/ 4969207 w 5391243"/>
              <a:gd name="connsiteY2" fmla="*/ 1687816 h 5383701"/>
              <a:gd name="connsiteX3" fmla="*/ 4969207 w 5391243"/>
              <a:gd name="connsiteY3" fmla="*/ 3695885 h 5383701"/>
              <a:gd name="connsiteX4" fmla="*/ 3696605 w 5391243"/>
              <a:gd name="connsiteY4" fmla="*/ 4968239 h 5383701"/>
              <a:gd name="connsiteX5" fmla="*/ 1688146 w 5391243"/>
              <a:gd name="connsiteY5" fmla="*/ 4968239 h 5383701"/>
              <a:gd name="connsiteX6" fmla="*/ 415544 w 5391243"/>
              <a:gd name="connsiteY6" fmla="*/ 3695885 h 5383701"/>
              <a:gd name="connsiteX7" fmla="*/ 415544 w 5391243"/>
              <a:gd name="connsiteY7" fmla="*/ 1687816 h 5383701"/>
              <a:gd name="connsiteX8" fmla="*/ 1688146 w 5391243"/>
              <a:gd name="connsiteY8" fmla="*/ 415462 h 5383701"/>
              <a:gd name="connsiteX9" fmla="*/ 2692376 w 5391243"/>
              <a:gd name="connsiteY9" fmla="*/ 0 h 538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243" h="5383701">
                <a:moveTo>
                  <a:pt x="2692376" y="0"/>
                </a:moveTo>
                <a:cubicBezTo>
                  <a:pt x="3055976" y="0"/>
                  <a:pt x="3419577" y="138487"/>
                  <a:pt x="3696605" y="415462"/>
                </a:cubicBezTo>
                <a:cubicBezTo>
                  <a:pt x="4969207" y="1687816"/>
                  <a:pt x="4969207" y="1687816"/>
                  <a:pt x="4969207" y="1687816"/>
                </a:cubicBezTo>
                <a:cubicBezTo>
                  <a:pt x="5531922" y="2241766"/>
                  <a:pt x="5531922" y="3141935"/>
                  <a:pt x="4969207" y="3695885"/>
                </a:cubicBezTo>
                <a:cubicBezTo>
                  <a:pt x="3696605" y="4968239"/>
                  <a:pt x="3696605" y="4968239"/>
                  <a:pt x="3696605" y="4968239"/>
                </a:cubicBezTo>
                <a:cubicBezTo>
                  <a:pt x="3142548" y="5522189"/>
                  <a:pt x="2242204" y="5522189"/>
                  <a:pt x="1688146" y="4968239"/>
                </a:cubicBezTo>
                <a:cubicBezTo>
                  <a:pt x="415544" y="3695885"/>
                  <a:pt x="415544" y="3695885"/>
                  <a:pt x="415544" y="3695885"/>
                </a:cubicBezTo>
                <a:cubicBezTo>
                  <a:pt x="-138514" y="3141935"/>
                  <a:pt x="-138514" y="2241766"/>
                  <a:pt x="415544" y="1687816"/>
                </a:cubicBezTo>
                <a:cubicBezTo>
                  <a:pt x="1688146" y="415462"/>
                  <a:pt x="1688146" y="415462"/>
                  <a:pt x="1688146" y="415462"/>
                </a:cubicBezTo>
                <a:cubicBezTo>
                  <a:pt x="1965175" y="138487"/>
                  <a:pt x="2328775" y="0"/>
                  <a:pt x="2692376" y="0"/>
                </a:cubicBezTo>
                <a:close/>
              </a:path>
            </a:pathLst>
          </a:custGeom>
        </p:spPr>
        <p:txBody>
          <a:bodyPr wrap="square" anchor="ctr">
            <a:noAutofit/>
          </a:bodyPr>
          <a:lstStyle>
            <a:lvl1pPr algn="ctr">
              <a:defRPr sz="1800"/>
            </a:lvl1pPr>
          </a:lstStyle>
          <a:p>
            <a:r>
              <a:rPr lang="en-US" dirty="0"/>
              <a:t>Drag and drop an image here, or click the icon to bring one in.</a:t>
            </a:r>
          </a:p>
        </p:txBody>
      </p:sp>
      <p:sp>
        <p:nvSpPr>
          <p:cNvPr id="3" name="Slide Number Placeholder 10"/>
          <p:cNvSpPr>
            <a:spLocks noGrp="1"/>
          </p:cNvSpPr>
          <p:nvPr>
            <p:ph type="sldNum" sz="quarter" idx="11"/>
          </p:nvPr>
        </p:nvSpPr>
        <p:spPr>
          <a:xfrm>
            <a:off x="516252" y="6293652"/>
            <a:ext cx="301895" cy="360000"/>
          </a:xfrm>
          <a:prstGeom prst="rect">
            <a:avLst/>
          </a:prstGeom>
        </p:spPr>
        <p:txBody>
          <a:bodyPr/>
          <a:lstStyle>
            <a:lvl1pPr>
              <a:defRPr/>
            </a:lvl1pPr>
          </a:lstStyle>
          <a:p>
            <a:fld id="{AF263BED-5E3C-DD43-87F5-1FD04FBF7FED}" type="slidenum">
              <a:rPr lang="en-US"/>
              <a:pPr/>
              <a:t>‹#›</a:t>
            </a:fld>
            <a:endParaRPr lang="en-US" dirty="0"/>
          </a:p>
        </p:txBody>
      </p:sp>
      <p:sp>
        <p:nvSpPr>
          <p:cNvPr id="2" name="Fußzeilenplatzhalter 4">
            <a:extLst>
              <a:ext uri="{FF2B5EF4-FFF2-40B4-BE49-F238E27FC236}">
                <a16:creationId xmlns:a16="http://schemas.microsoft.com/office/drawing/2014/main" id="{7F43A4FD-5862-DDC6-2D9F-541C86F366F3}"/>
              </a:ext>
            </a:extLst>
          </p:cNvPr>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dirty="0"/>
              <a:t>© 2026 Inceptia · Confidential </a:t>
            </a:r>
          </a:p>
        </p:txBody>
      </p:sp>
    </p:spTree>
    <p:extLst>
      <p:ext uri="{BB962C8B-B14F-4D97-AF65-F5344CB8AC3E}">
        <p14:creationId xmlns:p14="http://schemas.microsoft.com/office/powerpoint/2010/main" val="413813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5C1043-40CB-4E86-93ED-394827CAF2A4}"/>
              </a:ext>
            </a:extLst>
          </p:cNvPr>
          <p:cNvSpPr>
            <a:spLocks noGrp="1"/>
          </p:cNvSpPr>
          <p:nvPr>
            <p:ph type="pic" sz="quarter" idx="10"/>
          </p:nvPr>
        </p:nvSpPr>
        <p:spPr>
          <a:xfrm>
            <a:off x="4311196" y="747956"/>
            <a:ext cx="3165263" cy="1662356"/>
          </a:xfrm>
          <a:custGeom>
            <a:avLst/>
            <a:gdLst>
              <a:gd name="connsiteX0" fmla="*/ 43321 w 3165675"/>
              <a:gd name="connsiteY0" fmla="*/ 0 h 1662356"/>
              <a:gd name="connsiteX1" fmla="*/ 3122354 w 3165675"/>
              <a:gd name="connsiteY1" fmla="*/ 0 h 1662356"/>
              <a:gd name="connsiteX2" fmla="*/ 3165675 w 3165675"/>
              <a:gd name="connsiteY2" fmla="*/ 43321 h 1662356"/>
              <a:gd name="connsiteX3" fmla="*/ 3165675 w 3165675"/>
              <a:gd name="connsiteY3" fmla="*/ 1619035 h 1662356"/>
              <a:gd name="connsiteX4" fmla="*/ 3122354 w 3165675"/>
              <a:gd name="connsiteY4" fmla="*/ 1662356 h 1662356"/>
              <a:gd name="connsiteX5" fmla="*/ 43321 w 3165675"/>
              <a:gd name="connsiteY5" fmla="*/ 1662356 h 1662356"/>
              <a:gd name="connsiteX6" fmla="*/ 0 w 3165675"/>
              <a:gd name="connsiteY6" fmla="*/ 1619035 h 1662356"/>
              <a:gd name="connsiteX7" fmla="*/ 0 w 3165675"/>
              <a:gd name="connsiteY7" fmla="*/ 43321 h 1662356"/>
              <a:gd name="connsiteX8" fmla="*/ 43321 w 3165675"/>
              <a:gd name="connsiteY8" fmla="*/ 0 h 16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5" h="1662356">
                <a:moveTo>
                  <a:pt x="43321" y="0"/>
                </a:moveTo>
                <a:lnTo>
                  <a:pt x="3122354" y="0"/>
                </a:lnTo>
                <a:cubicBezTo>
                  <a:pt x="3146280" y="0"/>
                  <a:pt x="3165675" y="19395"/>
                  <a:pt x="3165675" y="43321"/>
                </a:cubicBezTo>
                <a:lnTo>
                  <a:pt x="3165675" y="1619035"/>
                </a:lnTo>
                <a:cubicBezTo>
                  <a:pt x="3165675" y="1642961"/>
                  <a:pt x="3146280" y="1662356"/>
                  <a:pt x="3122354" y="1662356"/>
                </a:cubicBezTo>
                <a:lnTo>
                  <a:pt x="43321" y="1662356"/>
                </a:lnTo>
                <a:cubicBezTo>
                  <a:pt x="19395" y="1662356"/>
                  <a:pt x="0" y="1642961"/>
                  <a:pt x="0" y="1619035"/>
                </a:cubicBezTo>
                <a:lnTo>
                  <a:pt x="0" y="43321"/>
                </a:lnTo>
                <a:cubicBezTo>
                  <a:pt x="0" y="19395"/>
                  <a:pt x="19395" y="0"/>
                  <a:pt x="43321" y="0"/>
                </a:cubicBezTo>
                <a:close/>
              </a:path>
            </a:pathLst>
          </a:custGeom>
        </p:spPr>
        <p:txBody>
          <a:bodyPr wrap="square">
            <a:noAutofit/>
          </a:bodyPr>
          <a:lstStyle/>
          <a:p>
            <a:endParaRPr lang="en-GB" dirty="0"/>
          </a:p>
        </p:txBody>
      </p:sp>
      <p:sp>
        <p:nvSpPr>
          <p:cNvPr id="11" name="Picture Placeholder 10">
            <a:extLst>
              <a:ext uri="{FF2B5EF4-FFF2-40B4-BE49-F238E27FC236}">
                <a16:creationId xmlns:a16="http://schemas.microsoft.com/office/drawing/2014/main" id="{A3594D98-65ED-4550-A560-C7C480328E30}"/>
              </a:ext>
            </a:extLst>
          </p:cNvPr>
          <p:cNvSpPr>
            <a:spLocks noGrp="1"/>
          </p:cNvSpPr>
          <p:nvPr>
            <p:ph type="pic" sz="quarter" idx="11"/>
          </p:nvPr>
        </p:nvSpPr>
        <p:spPr>
          <a:xfrm>
            <a:off x="4311197" y="2610465"/>
            <a:ext cx="3165263" cy="1662356"/>
          </a:xfrm>
          <a:custGeom>
            <a:avLst/>
            <a:gdLst>
              <a:gd name="connsiteX0" fmla="*/ 43321 w 3165675"/>
              <a:gd name="connsiteY0" fmla="*/ 0 h 1662356"/>
              <a:gd name="connsiteX1" fmla="*/ 3122354 w 3165675"/>
              <a:gd name="connsiteY1" fmla="*/ 0 h 1662356"/>
              <a:gd name="connsiteX2" fmla="*/ 3165675 w 3165675"/>
              <a:gd name="connsiteY2" fmla="*/ 43321 h 1662356"/>
              <a:gd name="connsiteX3" fmla="*/ 3165675 w 3165675"/>
              <a:gd name="connsiteY3" fmla="*/ 1619035 h 1662356"/>
              <a:gd name="connsiteX4" fmla="*/ 3122354 w 3165675"/>
              <a:gd name="connsiteY4" fmla="*/ 1662356 h 1662356"/>
              <a:gd name="connsiteX5" fmla="*/ 43321 w 3165675"/>
              <a:gd name="connsiteY5" fmla="*/ 1662356 h 1662356"/>
              <a:gd name="connsiteX6" fmla="*/ 0 w 3165675"/>
              <a:gd name="connsiteY6" fmla="*/ 1619035 h 1662356"/>
              <a:gd name="connsiteX7" fmla="*/ 0 w 3165675"/>
              <a:gd name="connsiteY7" fmla="*/ 43321 h 1662356"/>
              <a:gd name="connsiteX8" fmla="*/ 43321 w 3165675"/>
              <a:gd name="connsiteY8" fmla="*/ 0 h 16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5" h="1662356">
                <a:moveTo>
                  <a:pt x="43321" y="0"/>
                </a:moveTo>
                <a:lnTo>
                  <a:pt x="3122354" y="0"/>
                </a:lnTo>
                <a:cubicBezTo>
                  <a:pt x="3146280" y="0"/>
                  <a:pt x="3165675" y="19395"/>
                  <a:pt x="3165675" y="43321"/>
                </a:cubicBezTo>
                <a:lnTo>
                  <a:pt x="3165675" y="1619035"/>
                </a:lnTo>
                <a:cubicBezTo>
                  <a:pt x="3165675" y="1642961"/>
                  <a:pt x="3146280" y="1662356"/>
                  <a:pt x="3122354" y="1662356"/>
                </a:cubicBezTo>
                <a:lnTo>
                  <a:pt x="43321" y="1662356"/>
                </a:lnTo>
                <a:cubicBezTo>
                  <a:pt x="19395" y="1662356"/>
                  <a:pt x="0" y="1642961"/>
                  <a:pt x="0" y="1619035"/>
                </a:cubicBezTo>
                <a:lnTo>
                  <a:pt x="0" y="43321"/>
                </a:lnTo>
                <a:cubicBezTo>
                  <a:pt x="0" y="19395"/>
                  <a:pt x="19395" y="0"/>
                  <a:pt x="43321" y="0"/>
                </a:cubicBezTo>
                <a:close/>
              </a:path>
            </a:pathLst>
          </a:custGeom>
        </p:spPr>
        <p:txBody>
          <a:bodyPr wrap="square">
            <a:noAutofit/>
          </a:bodyPr>
          <a:lstStyle/>
          <a:p>
            <a:endParaRPr lang="en-GB" dirty="0"/>
          </a:p>
        </p:txBody>
      </p:sp>
      <p:sp>
        <p:nvSpPr>
          <p:cNvPr id="12" name="Picture Placeholder 11">
            <a:extLst>
              <a:ext uri="{FF2B5EF4-FFF2-40B4-BE49-F238E27FC236}">
                <a16:creationId xmlns:a16="http://schemas.microsoft.com/office/drawing/2014/main" id="{7FCD4A0F-30A8-4725-A91A-74C1A248A73F}"/>
              </a:ext>
            </a:extLst>
          </p:cNvPr>
          <p:cNvSpPr>
            <a:spLocks noGrp="1"/>
          </p:cNvSpPr>
          <p:nvPr>
            <p:ph type="pic" sz="quarter" idx="12"/>
          </p:nvPr>
        </p:nvSpPr>
        <p:spPr>
          <a:xfrm>
            <a:off x="4311198" y="4472974"/>
            <a:ext cx="3165263" cy="1662356"/>
          </a:xfrm>
          <a:custGeom>
            <a:avLst/>
            <a:gdLst>
              <a:gd name="connsiteX0" fmla="*/ 43321 w 3165675"/>
              <a:gd name="connsiteY0" fmla="*/ 0 h 1662356"/>
              <a:gd name="connsiteX1" fmla="*/ 3122354 w 3165675"/>
              <a:gd name="connsiteY1" fmla="*/ 0 h 1662356"/>
              <a:gd name="connsiteX2" fmla="*/ 3165675 w 3165675"/>
              <a:gd name="connsiteY2" fmla="*/ 43321 h 1662356"/>
              <a:gd name="connsiteX3" fmla="*/ 3165675 w 3165675"/>
              <a:gd name="connsiteY3" fmla="*/ 1619035 h 1662356"/>
              <a:gd name="connsiteX4" fmla="*/ 3122354 w 3165675"/>
              <a:gd name="connsiteY4" fmla="*/ 1662356 h 1662356"/>
              <a:gd name="connsiteX5" fmla="*/ 43321 w 3165675"/>
              <a:gd name="connsiteY5" fmla="*/ 1662356 h 1662356"/>
              <a:gd name="connsiteX6" fmla="*/ 0 w 3165675"/>
              <a:gd name="connsiteY6" fmla="*/ 1619035 h 1662356"/>
              <a:gd name="connsiteX7" fmla="*/ 0 w 3165675"/>
              <a:gd name="connsiteY7" fmla="*/ 43321 h 1662356"/>
              <a:gd name="connsiteX8" fmla="*/ 43321 w 3165675"/>
              <a:gd name="connsiteY8" fmla="*/ 0 h 16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5675" h="1662356">
                <a:moveTo>
                  <a:pt x="43321" y="0"/>
                </a:moveTo>
                <a:lnTo>
                  <a:pt x="3122354" y="0"/>
                </a:lnTo>
                <a:cubicBezTo>
                  <a:pt x="3146280" y="0"/>
                  <a:pt x="3165675" y="19395"/>
                  <a:pt x="3165675" y="43321"/>
                </a:cubicBezTo>
                <a:lnTo>
                  <a:pt x="3165675" y="1619035"/>
                </a:lnTo>
                <a:cubicBezTo>
                  <a:pt x="3165675" y="1642961"/>
                  <a:pt x="3146280" y="1662356"/>
                  <a:pt x="3122354" y="1662356"/>
                </a:cubicBezTo>
                <a:lnTo>
                  <a:pt x="43321" y="1662356"/>
                </a:lnTo>
                <a:cubicBezTo>
                  <a:pt x="19395" y="1662356"/>
                  <a:pt x="0" y="1642961"/>
                  <a:pt x="0" y="1619035"/>
                </a:cubicBezTo>
                <a:lnTo>
                  <a:pt x="0" y="43321"/>
                </a:lnTo>
                <a:cubicBezTo>
                  <a:pt x="0" y="19395"/>
                  <a:pt x="19395" y="0"/>
                  <a:pt x="43321" y="0"/>
                </a:cubicBezTo>
                <a:close/>
              </a:path>
            </a:pathLst>
          </a:custGeom>
        </p:spPr>
        <p:txBody>
          <a:bodyPr wrap="square">
            <a:noAutofit/>
          </a:bodyPr>
          <a:lstStyle/>
          <a:p>
            <a:endParaRPr lang="en-GB" dirty="0"/>
          </a:p>
        </p:txBody>
      </p:sp>
      <p:sp>
        <p:nvSpPr>
          <p:cNvPr id="5" name="Fußzeilenplatzhalter 4">
            <a:extLst>
              <a:ext uri="{FF2B5EF4-FFF2-40B4-BE49-F238E27FC236}">
                <a16:creationId xmlns:a16="http://schemas.microsoft.com/office/drawing/2014/main" id="{0BCFB6C5-D17D-4684-891F-8B398C1D17CB}"/>
              </a:ext>
            </a:extLst>
          </p:cNvPr>
          <p:cNvSpPr>
            <a:spLocks noGrp="1"/>
          </p:cNvSpPr>
          <p:nvPr>
            <p:ph type="ftr" sz="quarter" idx="3"/>
          </p:nvPr>
        </p:nvSpPr>
        <p:spPr>
          <a:xfrm>
            <a:off x="760290" y="6293652"/>
            <a:ext cx="1387009" cy="360000"/>
          </a:xfrm>
          <a:prstGeom prst="rect">
            <a:avLst/>
          </a:prstGeom>
        </p:spPr>
        <p:txBody>
          <a:bodyPr vert="horz" lIns="0" tIns="0" rIns="0" bIns="0" rtlCol="0" anchor="b" anchorCtr="0"/>
          <a:lstStyle>
            <a:lvl1pPr algn="ctr">
              <a:defRPr sz="700">
                <a:solidFill>
                  <a:srgbClr val="75777A"/>
                </a:solidFill>
                <a:latin typeface="Arial" panose="020B0604020202020204" pitchFamily="34" charset="0"/>
                <a:cs typeface="Arial" panose="020B0604020202020204" pitchFamily="34" charset="0"/>
              </a:defRPr>
            </a:lvl1pPr>
          </a:lstStyle>
          <a:p>
            <a:pPr algn="l"/>
            <a:r>
              <a:rPr lang="en-US" dirty="0"/>
              <a:t>© 2026 Inceptia · Confidential </a:t>
            </a:r>
          </a:p>
        </p:txBody>
      </p:sp>
      <p:sp>
        <p:nvSpPr>
          <p:cNvPr id="6" name="Foliennummernplatzhalter 5">
            <a:extLst>
              <a:ext uri="{FF2B5EF4-FFF2-40B4-BE49-F238E27FC236}">
                <a16:creationId xmlns:a16="http://schemas.microsoft.com/office/drawing/2014/main" id="{12D855E0-9B63-4526-B416-CF2D26F81F48}"/>
              </a:ext>
            </a:extLst>
          </p:cNvPr>
          <p:cNvSpPr>
            <a:spLocks noGrp="1"/>
          </p:cNvSpPr>
          <p:nvPr>
            <p:ph type="sldNum" sz="quarter" idx="4"/>
          </p:nvPr>
        </p:nvSpPr>
        <p:spPr>
          <a:xfrm>
            <a:off x="516253" y="6293652"/>
            <a:ext cx="244036" cy="360000"/>
          </a:xfrm>
          <a:prstGeom prst="rect">
            <a:avLst/>
          </a:prstGeom>
        </p:spPr>
        <p:txBody>
          <a:bodyPr vert="horz" lIns="0" tIns="0" rIns="0" bIns="0" rtlCol="0" anchor="b" anchorCtr="0"/>
          <a:lstStyle>
            <a:lvl1pPr algn="l">
              <a:defRPr sz="800">
                <a:solidFill>
                  <a:srgbClr val="75777A"/>
                </a:solidFill>
                <a:latin typeface="Arial" panose="020B0604020202020204" pitchFamily="34" charset="0"/>
                <a:cs typeface="Arial" panose="020B0604020202020204" pitchFamily="34" charset="0"/>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79497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9">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B931DF-5050-44F2-A3C0-8E89FB5C75EB}"/>
              </a:ext>
            </a:extLst>
          </p:cNvPr>
          <p:cNvSpPr>
            <a:spLocks noGrp="1"/>
          </p:cNvSpPr>
          <p:nvPr>
            <p:ph type="pic" sz="quarter" idx="10" hasCustomPrompt="1"/>
          </p:nvPr>
        </p:nvSpPr>
        <p:spPr>
          <a:xfrm>
            <a:off x="0" y="0"/>
            <a:ext cx="12190413" cy="3985234"/>
          </a:xfrm>
          <a:custGeom>
            <a:avLst/>
            <a:gdLst>
              <a:gd name="connsiteX0" fmla="*/ 0 w 12192000"/>
              <a:gd name="connsiteY0" fmla="*/ 0 h 3985234"/>
              <a:gd name="connsiteX1" fmla="*/ 12192000 w 12192000"/>
              <a:gd name="connsiteY1" fmla="*/ 0 h 3985234"/>
              <a:gd name="connsiteX2" fmla="*/ 12192000 w 12192000"/>
              <a:gd name="connsiteY2" fmla="*/ 3985234 h 3985234"/>
              <a:gd name="connsiteX3" fmla="*/ 0 w 12192000"/>
              <a:gd name="connsiteY3" fmla="*/ 3985234 h 3985234"/>
            </a:gdLst>
            <a:ahLst/>
            <a:cxnLst>
              <a:cxn ang="0">
                <a:pos x="connsiteX0" y="connsiteY0"/>
              </a:cxn>
              <a:cxn ang="0">
                <a:pos x="connsiteX1" y="connsiteY1"/>
              </a:cxn>
              <a:cxn ang="0">
                <a:pos x="connsiteX2" y="connsiteY2"/>
              </a:cxn>
              <a:cxn ang="0">
                <a:pos x="connsiteX3" y="connsiteY3"/>
              </a:cxn>
            </a:cxnLst>
            <a:rect l="l" t="t" r="r" b="b"/>
            <a:pathLst>
              <a:path w="12192000" h="3985234">
                <a:moveTo>
                  <a:pt x="0" y="0"/>
                </a:moveTo>
                <a:lnTo>
                  <a:pt x="12192000" y="0"/>
                </a:lnTo>
                <a:lnTo>
                  <a:pt x="12192000" y="3985234"/>
                </a:lnTo>
                <a:lnTo>
                  <a:pt x="0" y="3985234"/>
                </a:lnTo>
                <a:close/>
              </a:path>
            </a:pathLst>
          </a:custGeom>
          <a:noFill/>
          <a:effectLst/>
        </p:spPr>
        <p:txBody>
          <a:bodyPr wrap="square">
            <a:noAutofit/>
          </a:bodyPr>
          <a:lstStyle>
            <a:lvl1pPr>
              <a:defRPr lang="id-ID" sz="1600">
                <a:solidFill>
                  <a:schemeClr val="bg1">
                    <a:lumMod val="75000"/>
                  </a:schemeClr>
                </a:solidFill>
              </a:defRPr>
            </a:lvl1pPr>
          </a:lstStyle>
          <a:p>
            <a:pPr marL="0" lvl="0" indent="0" algn="ctr">
              <a:buNone/>
            </a:pPr>
            <a:r>
              <a:rPr lang="id-ID" dirty="0"/>
              <a:t>Image Placeholder</a:t>
            </a:r>
          </a:p>
        </p:txBody>
      </p:sp>
      <p:sp>
        <p:nvSpPr>
          <p:cNvPr id="3" name="Fußzeilenplatzhalter 4">
            <a:extLst>
              <a:ext uri="{FF2B5EF4-FFF2-40B4-BE49-F238E27FC236}">
                <a16:creationId xmlns:a16="http://schemas.microsoft.com/office/drawing/2014/main" id="{C006B61A-5651-4C9E-8073-0E0A4C9F44EB}"/>
              </a:ext>
            </a:extLst>
          </p:cNvPr>
          <p:cNvSpPr>
            <a:spLocks noGrp="1"/>
          </p:cNvSpPr>
          <p:nvPr>
            <p:ph type="ftr" sz="quarter" idx="3"/>
          </p:nvPr>
        </p:nvSpPr>
        <p:spPr>
          <a:xfrm>
            <a:off x="760290" y="6293652"/>
            <a:ext cx="1387009" cy="360000"/>
          </a:xfrm>
          <a:prstGeom prst="rect">
            <a:avLst/>
          </a:prstGeom>
        </p:spPr>
        <p:txBody>
          <a:bodyPr vert="horz" lIns="0" tIns="0" rIns="0" bIns="0" rtlCol="0" anchor="b" anchorCtr="0"/>
          <a:lstStyle>
            <a:lvl1pPr algn="ctr">
              <a:defRPr sz="700">
                <a:solidFill>
                  <a:srgbClr val="75777A"/>
                </a:solidFill>
                <a:latin typeface="Arial" panose="020B0604020202020204" pitchFamily="34" charset="0"/>
                <a:cs typeface="Arial" panose="020B0604020202020204" pitchFamily="34" charset="0"/>
              </a:defRPr>
            </a:lvl1pPr>
          </a:lstStyle>
          <a:p>
            <a:pPr algn="l"/>
            <a:r>
              <a:rPr lang="en-US" dirty="0"/>
              <a:t>© 2026 Inceptia · Confidential </a:t>
            </a:r>
          </a:p>
        </p:txBody>
      </p:sp>
      <p:sp>
        <p:nvSpPr>
          <p:cNvPr id="4" name="Foliennummernplatzhalter 5">
            <a:extLst>
              <a:ext uri="{FF2B5EF4-FFF2-40B4-BE49-F238E27FC236}">
                <a16:creationId xmlns:a16="http://schemas.microsoft.com/office/drawing/2014/main" id="{CAF804D6-CCFF-4A5E-9DC9-D9D6784FDDCA}"/>
              </a:ext>
            </a:extLst>
          </p:cNvPr>
          <p:cNvSpPr>
            <a:spLocks noGrp="1"/>
          </p:cNvSpPr>
          <p:nvPr>
            <p:ph type="sldNum" sz="quarter" idx="4"/>
          </p:nvPr>
        </p:nvSpPr>
        <p:spPr>
          <a:xfrm>
            <a:off x="516253" y="6293652"/>
            <a:ext cx="244036" cy="360000"/>
          </a:xfrm>
          <a:prstGeom prst="rect">
            <a:avLst/>
          </a:prstGeom>
        </p:spPr>
        <p:txBody>
          <a:bodyPr vert="horz" lIns="0" tIns="0" rIns="0" bIns="0" rtlCol="0" anchor="b" anchorCtr="0"/>
          <a:lstStyle>
            <a:lvl1pPr algn="l">
              <a:defRPr sz="800">
                <a:solidFill>
                  <a:srgbClr val="75777A"/>
                </a:solidFill>
                <a:latin typeface="Arial" panose="020B0604020202020204" pitchFamily="34" charset="0"/>
                <a:cs typeface="Arial" panose="020B0604020202020204" pitchFamily="34" charset="0"/>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84651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8 photo ">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67475"/>
            <a:ext cx="11133349" cy="4677951"/>
          </a:xfrm>
          <a:noFill/>
        </p:spPr>
        <p:txBody>
          <a:bodyPr/>
          <a:lstStyle>
            <a:lvl1pPr>
              <a:defRPr sz="28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06078"/>
          </a:xfrm>
        </p:spPr>
        <p:txBody>
          <a:bodyPr anchor="t" anchorCtr="0"/>
          <a:lstStyle>
            <a:lvl1pPr>
              <a:defRPr>
                <a:latin typeface="Segoe UI" panose="020B0502040204020203" pitchFamily="34" charset="0"/>
                <a:cs typeface="Segoe UI" panose="020B0502040204020203" pitchFamily="34" charset="0"/>
              </a:defRPr>
            </a:lvl1pPr>
          </a:lstStyle>
          <a:p>
            <a:r>
              <a:rPr lang="de-DE" dirty="0"/>
              <a:t>Titelmasterformat durch Klicken bearbeiten</a:t>
            </a:r>
            <a:endParaRPr lang="en-US" dirty="0"/>
          </a:p>
        </p:txBody>
      </p:sp>
      <p:cxnSp>
        <p:nvCxnSpPr>
          <p:cNvPr id="7" name="Straight Connector 6"/>
          <p:cNvCxnSpPr/>
          <p:nvPr userDrawn="1"/>
        </p:nvCxnSpPr>
        <p:spPr>
          <a:xfrm>
            <a:off x="0" y="6161902"/>
            <a:ext cx="1219041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8"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9"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dirty="0"/>
              <a:t>© 2026 Inceptia · Confidential.  </a:t>
            </a:r>
          </a:p>
        </p:txBody>
      </p:sp>
    </p:spTree>
    <p:extLst>
      <p:ext uri="{BB962C8B-B14F-4D97-AF65-F5344CB8AC3E}">
        <p14:creationId xmlns:p14="http://schemas.microsoft.com/office/powerpoint/2010/main" val="105499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background">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2" y="1467475"/>
            <a:ext cx="11133349" cy="4677951"/>
          </a:xfrm>
          <a:noFill/>
        </p:spPr>
        <p:txBody>
          <a:bodyPr/>
          <a:lstStyle>
            <a:lvl1pPr>
              <a:defRPr sz="22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2" y="410830"/>
            <a:ext cx="11133349" cy="1006078"/>
          </a:xfrm>
        </p:spPr>
        <p:txBody>
          <a:bodyPr anchor="t" anchorCtr="0"/>
          <a:lstStyle/>
          <a:p>
            <a:r>
              <a:rPr lang="de-DE" dirty="0"/>
              <a:t>Titelmasterformat durch Klicken bearbeiten</a:t>
            </a:r>
            <a:endParaRPr lang="en-US" dirty="0"/>
          </a:p>
        </p:txBody>
      </p:sp>
      <p:cxnSp>
        <p:nvCxnSpPr>
          <p:cNvPr id="14" name="Straight Connector 13"/>
          <p:cNvCxnSpPr/>
          <p:nvPr userDrawn="1"/>
        </p:nvCxnSpPr>
        <p:spPr>
          <a:xfrm>
            <a:off x="0" y="1443035"/>
            <a:ext cx="121904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162844"/>
            <a:ext cx="121904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9"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179279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Graphic">
    <p:spTree>
      <p:nvGrpSpPr>
        <p:cNvPr id="1" name=""/>
        <p:cNvGrpSpPr/>
        <p:nvPr/>
      </p:nvGrpSpPr>
      <p:grpSpPr>
        <a:xfrm>
          <a:off x="0" y="0"/>
          <a:ext cx="0" cy="0"/>
          <a:chOff x="0" y="0"/>
          <a:chExt cx="0" cy="0"/>
        </a:xfrm>
      </p:grpSpPr>
      <p:sp>
        <p:nvSpPr>
          <p:cNvPr id="8" name="Rectangle 7"/>
          <p:cNvSpPr/>
          <p:nvPr userDrawn="1"/>
        </p:nvSpPr>
        <p:spPr>
          <a:xfrm>
            <a:off x="0" y="999460"/>
            <a:ext cx="12190413" cy="51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16252" y="1467475"/>
            <a:ext cx="11133349" cy="4677951"/>
          </a:xfrm>
          <a:noFill/>
        </p:spPr>
        <p:txBody>
          <a:bodyPr/>
          <a:lstStyle>
            <a:lvl1pPr>
              <a:defRPr sz="28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cxnSp>
        <p:nvCxnSpPr>
          <p:cNvPr id="17" name="Straight Connector 16"/>
          <p:cNvCxnSpPr/>
          <p:nvPr userDrawn="1"/>
        </p:nvCxnSpPr>
        <p:spPr>
          <a:xfrm>
            <a:off x="0" y="6162844"/>
            <a:ext cx="121904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Click to edit Master title style</a:t>
            </a:r>
          </a:p>
        </p:txBody>
      </p:sp>
      <p:sp>
        <p:nvSpPr>
          <p:cNvPr id="9"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0"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46463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y Graphic">
    <p:spTree>
      <p:nvGrpSpPr>
        <p:cNvPr id="1" name=""/>
        <p:cNvGrpSpPr/>
        <p:nvPr/>
      </p:nvGrpSpPr>
      <p:grpSpPr>
        <a:xfrm>
          <a:off x="0" y="0"/>
          <a:ext cx="0" cy="0"/>
          <a:chOff x="0" y="0"/>
          <a:chExt cx="0" cy="0"/>
        </a:xfrm>
      </p:grpSpPr>
      <p:sp>
        <p:nvSpPr>
          <p:cNvPr id="8" name="Rectangle 7"/>
          <p:cNvSpPr/>
          <p:nvPr userDrawn="1"/>
        </p:nvSpPr>
        <p:spPr>
          <a:xfrm>
            <a:off x="0" y="0"/>
            <a:ext cx="7477041" cy="61475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516252" y="1467475"/>
            <a:ext cx="11133349" cy="4677951"/>
          </a:xfrm>
          <a:noFill/>
        </p:spPr>
        <p:txBody>
          <a:bodyPr/>
          <a:lstStyle>
            <a:lvl1pPr>
              <a:defRPr sz="28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cxnSp>
        <p:nvCxnSpPr>
          <p:cNvPr id="17" name="Straight Connector 16"/>
          <p:cNvCxnSpPr/>
          <p:nvPr userDrawn="1"/>
        </p:nvCxnSpPr>
        <p:spPr>
          <a:xfrm>
            <a:off x="0" y="6162844"/>
            <a:ext cx="1219041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a:t>Click to edit Master title style</a:t>
            </a:r>
          </a:p>
        </p:txBody>
      </p:sp>
      <p:sp>
        <p:nvSpPr>
          <p:cNvPr id="9"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0"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327206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tegory Product Listin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4163" y="1087395"/>
            <a:ext cx="7858896" cy="4715805"/>
          </a:xfrm>
          <a:noFill/>
        </p:spPr>
        <p:txBody>
          <a:bodyPr/>
          <a:lstStyle>
            <a:lvl1pPr>
              <a:defRPr sz="28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Rectangle 6"/>
          <p:cNvSpPr/>
          <p:nvPr userDrawn="1"/>
        </p:nvSpPr>
        <p:spPr>
          <a:xfrm>
            <a:off x="0" y="0"/>
            <a:ext cx="12190413" cy="947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897923"/>
            <a:ext cx="1219041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92367" y="6161902"/>
            <a:ext cx="116056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0"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10465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
    <p:spTree>
      <p:nvGrpSpPr>
        <p:cNvPr id="1" name=""/>
        <p:cNvGrpSpPr/>
        <p:nvPr/>
      </p:nvGrpSpPr>
      <p:grpSpPr>
        <a:xfrm>
          <a:off x="0" y="0"/>
          <a:ext cx="0" cy="0"/>
          <a:chOff x="0" y="0"/>
          <a:chExt cx="0" cy="0"/>
        </a:xfrm>
      </p:grpSpPr>
      <p:sp>
        <p:nvSpPr>
          <p:cNvPr id="3" name="Rectangle 2"/>
          <p:cNvSpPr/>
          <p:nvPr userDrawn="1"/>
        </p:nvSpPr>
        <p:spPr>
          <a:xfrm>
            <a:off x="0" y="4280687"/>
            <a:ext cx="12190413" cy="2577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05DAF795-CC78-4AD8-BE71-6A3D159CDFBA}"/>
              </a:ext>
            </a:extLst>
          </p:cNvPr>
          <p:cNvSpPr/>
          <p:nvPr userDrawn="1"/>
        </p:nvSpPr>
        <p:spPr>
          <a:xfrm>
            <a:off x="0" y="2"/>
            <a:ext cx="12190413"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chemeClr val="accent1"/>
              </a:gs>
              <a:gs pos="100000">
                <a:schemeClr val="accent2"/>
              </a:gs>
            </a:gsLst>
            <a:lin ang="2700000" scaled="0"/>
            <a:tileRect/>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p>
        </p:txBody>
      </p:sp>
      <p:sp>
        <p:nvSpPr>
          <p:cNvPr id="8" name="Picture Placeholder 7">
            <a:extLst>
              <a:ext uri="{FF2B5EF4-FFF2-40B4-BE49-F238E27FC236}">
                <a16:creationId xmlns:a16="http://schemas.microsoft.com/office/drawing/2014/main" id="{A752681D-B363-4CCB-9315-C845BF4F189F}"/>
              </a:ext>
            </a:extLst>
          </p:cNvPr>
          <p:cNvSpPr>
            <a:spLocks noGrp="1"/>
          </p:cNvSpPr>
          <p:nvPr>
            <p:ph type="pic" sz="quarter" idx="10" hasCustomPrompt="1"/>
          </p:nvPr>
        </p:nvSpPr>
        <p:spPr>
          <a:xfrm>
            <a:off x="0" y="3"/>
            <a:ext cx="12190413"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1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1" y="5306787"/>
                </a:cubicBezTo>
                <a:cubicBezTo>
                  <a:pt x="3880401" y="5306787"/>
                  <a:pt x="1809005" y="4689379"/>
                  <a:pt x="44477" y="3617225"/>
                </a:cubicBezTo>
                <a:lnTo>
                  <a:pt x="0" y="3588712"/>
                </a:lnTo>
                <a:close/>
              </a:path>
            </a:pathLst>
          </a:custGeom>
          <a:noFill/>
          <a:ln>
            <a:noFill/>
          </a:ln>
          <a:effectLst>
            <a:outerShdw blurRad="342900" dist="241300" dir="5400000" sx="96000" sy="96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lang="en-US" sz="1600">
                <a:solidFill>
                  <a:schemeClr val="lt1"/>
                </a:solidFill>
              </a:defRPr>
            </a:lvl1pPr>
          </a:lstStyle>
          <a:p>
            <a:pPr marL="0" marR="0" lvl="0" indent="0" algn="ctr" defTabSz="91430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Tree>
    <p:extLst>
      <p:ext uri="{BB962C8B-B14F-4D97-AF65-F5344CB8AC3E}">
        <p14:creationId xmlns:p14="http://schemas.microsoft.com/office/powerpoint/2010/main" val="110840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3">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BC4E2CA-04C6-4702-8331-754730AC805F}"/>
              </a:ext>
            </a:extLst>
          </p:cNvPr>
          <p:cNvSpPr>
            <a:spLocks noGrp="1"/>
          </p:cNvSpPr>
          <p:nvPr>
            <p:ph type="pic" sz="quarter" idx="10" hasCustomPrompt="1"/>
          </p:nvPr>
        </p:nvSpPr>
        <p:spPr>
          <a:xfrm>
            <a:off x="0" y="-3"/>
            <a:ext cx="12190413" cy="6858000"/>
          </a:xfrm>
          <a:prstGeom prst="rect">
            <a:avLst/>
          </a:prstGeom>
          <a:noFill/>
          <a:effectLst/>
        </p:spPr>
        <p:txBody>
          <a:bodyPr wrap="square">
            <a:noAutofit/>
          </a:bodyPr>
          <a:lstStyle>
            <a:lvl1pPr>
              <a:defRPr lang="id-ID" sz="1600">
                <a:solidFill>
                  <a:schemeClr val="bg1">
                    <a:lumMod val="75000"/>
                  </a:schemeClr>
                </a:solidFill>
              </a:defRPr>
            </a:lvl1pPr>
          </a:lstStyle>
          <a:p>
            <a:pPr marL="0" lvl="0" indent="0" algn="ctr">
              <a:buNone/>
            </a:pPr>
            <a:r>
              <a:rPr lang="id-ID" dirty="0"/>
              <a:t>Image Placeholder</a:t>
            </a:r>
          </a:p>
        </p:txBody>
      </p:sp>
      <p:sp>
        <p:nvSpPr>
          <p:cNvPr id="9" name="Picture Placeholder 8">
            <a:extLst>
              <a:ext uri="{FF2B5EF4-FFF2-40B4-BE49-F238E27FC236}">
                <a16:creationId xmlns:a16="http://schemas.microsoft.com/office/drawing/2014/main" id="{033326EA-2430-464D-81A8-0EAF54D021B1}"/>
              </a:ext>
            </a:extLst>
          </p:cNvPr>
          <p:cNvSpPr>
            <a:spLocks noGrp="1"/>
          </p:cNvSpPr>
          <p:nvPr>
            <p:ph type="pic" sz="quarter" idx="11" hasCustomPrompt="1"/>
          </p:nvPr>
        </p:nvSpPr>
        <p:spPr>
          <a:xfrm>
            <a:off x="6912490" y="3"/>
            <a:ext cx="5277923" cy="4747951"/>
          </a:xfrm>
          <a:custGeom>
            <a:avLst/>
            <a:gdLst>
              <a:gd name="connsiteX0" fmla="*/ 0 w 5278610"/>
              <a:gd name="connsiteY0" fmla="*/ 0 h 4747951"/>
              <a:gd name="connsiteX1" fmla="*/ 5278610 w 5278610"/>
              <a:gd name="connsiteY1" fmla="*/ 0 h 4747951"/>
              <a:gd name="connsiteX2" fmla="*/ 5278610 w 5278610"/>
              <a:gd name="connsiteY2" fmla="*/ 4747951 h 4747951"/>
              <a:gd name="connsiteX3" fmla="*/ 5155811 w 5278610"/>
              <a:gd name="connsiteY3" fmla="*/ 4742088 h 4747951"/>
              <a:gd name="connsiteX4" fmla="*/ 4372718 w 5278610"/>
              <a:gd name="connsiteY4" fmla="*/ 4372718 h 474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8610" h="4747951">
                <a:moveTo>
                  <a:pt x="0" y="0"/>
                </a:moveTo>
                <a:lnTo>
                  <a:pt x="5278610" y="0"/>
                </a:lnTo>
                <a:lnTo>
                  <a:pt x="5278610" y="4747951"/>
                </a:lnTo>
                <a:lnTo>
                  <a:pt x="5155811" y="4742088"/>
                </a:lnTo>
                <a:cubicBezTo>
                  <a:pt x="4869989" y="4714728"/>
                  <a:pt x="4591604" y="4591604"/>
                  <a:pt x="4372718" y="4372718"/>
                </a:cubicBezTo>
                <a:close/>
              </a:path>
            </a:pathLst>
          </a:custGeom>
          <a:solidFill>
            <a:schemeClr val="bg1">
              <a:lumMod val="95000"/>
              <a:alpha val="25000"/>
            </a:schemeClr>
          </a:solidFill>
          <a:effectLst>
            <a:outerShdw blurRad="482600" dist="50800" dir="5400000" sx="95000" sy="95000" algn="t" rotWithShape="0">
              <a:prstClr val="black">
                <a:alpha val="32000"/>
              </a:prstClr>
            </a:outerShdw>
          </a:effectLst>
        </p:spPr>
        <p:txBody>
          <a:bodyPr wrap="square">
            <a:noAutofit/>
          </a:bodyPr>
          <a:lstStyle>
            <a:lvl1pPr marL="0" marR="0" indent="0" algn="l" defTabSz="914309"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309"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 name="Rectangle 1"/>
          <p:cNvSpPr/>
          <p:nvPr userDrawn="1"/>
        </p:nvSpPr>
        <p:spPr>
          <a:xfrm>
            <a:off x="250853" y="5988106"/>
            <a:ext cx="11684899" cy="2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292367" y="6161902"/>
            <a:ext cx="1160567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1"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134708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6843755-3DDD-4771-B6C9-202D9C80185B}"/>
              </a:ext>
            </a:extLst>
          </p:cNvPr>
          <p:cNvSpPr>
            <a:spLocks noGrp="1"/>
          </p:cNvSpPr>
          <p:nvPr>
            <p:ph type="pic" sz="quarter" idx="10" hasCustomPrompt="1"/>
          </p:nvPr>
        </p:nvSpPr>
        <p:spPr>
          <a:xfrm>
            <a:off x="4112088" y="0"/>
            <a:ext cx="8078324" cy="6858000"/>
          </a:xfrm>
          <a:custGeom>
            <a:avLst/>
            <a:gdLst>
              <a:gd name="connsiteX0" fmla="*/ 0 w 8079376"/>
              <a:gd name="connsiteY0" fmla="*/ 0 h 6858000"/>
              <a:gd name="connsiteX1" fmla="*/ 8079376 w 8079376"/>
              <a:gd name="connsiteY1" fmla="*/ 0 h 6858000"/>
              <a:gd name="connsiteX2" fmla="*/ 8079376 w 8079376"/>
              <a:gd name="connsiteY2" fmla="*/ 6858000 h 6858000"/>
              <a:gd name="connsiteX3" fmla="*/ 5511963 w 8079376"/>
              <a:gd name="connsiteY3" fmla="*/ 6858000 h 6858000"/>
              <a:gd name="connsiteX4" fmla="*/ 5469942 w 8079376"/>
              <a:gd name="connsiteY4" fmla="*/ 6826284 h 6858000"/>
              <a:gd name="connsiteX5" fmla="*/ 5355843 w 8079376"/>
              <a:gd name="connsiteY5" fmla="*/ 6725264 h 6858000"/>
              <a:gd name="connsiteX6" fmla="*/ 3556539 w 8079376"/>
              <a:gd name="connsiteY6" fmla="*/ 3834580 h 6858000"/>
              <a:gd name="connsiteX7" fmla="*/ 1019816 w 8079376"/>
              <a:gd name="connsiteY7" fmla="*/ 2359742 h 6858000"/>
              <a:gd name="connsiteX8" fmla="*/ 10215 w 8079376"/>
              <a:gd name="connsiteY8" fmla="*/ 1102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9376" h="6858000">
                <a:moveTo>
                  <a:pt x="0" y="0"/>
                </a:moveTo>
                <a:lnTo>
                  <a:pt x="8079376" y="0"/>
                </a:lnTo>
                <a:lnTo>
                  <a:pt x="8079376" y="6858000"/>
                </a:lnTo>
                <a:lnTo>
                  <a:pt x="5511963" y="6858000"/>
                </a:lnTo>
                <a:lnTo>
                  <a:pt x="5469942" y="6826284"/>
                </a:lnTo>
                <a:cubicBezTo>
                  <a:pt x="5430324" y="6793946"/>
                  <a:pt x="5392253" y="6760292"/>
                  <a:pt x="5355843" y="6725264"/>
                </a:cubicBezTo>
                <a:cubicBezTo>
                  <a:pt x="4190720" y="5604387"/>
                  <a:pt x="4279210" y="4562167"/>
                  <a:pt x="3556539" y="3834580"/>
                </a:cubicBezTo>
                <a:cubicBezTo>
                  <a:pt x="2833869" y="3106993"/>
                  <a:pt x="1614667" y="3038168"/>
                  <a:pt x="1019816" y="2359742"/>
                </a:cubicBezTo>
                <a:cubicBezTo>
                  <a:pt x="499322" y="1766119"/>
                  <a:pt x="106800" y="924078"/>
                  <a:pt x="10215" y="110267"/>
                </a:cubicBezTo>
                <a:close/>
              </a:path>
            </a:pathLst>
          </a:custGeom>
          <a:noFill/>
          <a:effectLst>
            <a:outerShdw blurRad="1270000" dist="571500" dir="5400000" sx="89000" sy="89000" algn="t" rotWithShape="0">
              <a:prstClr val="black">
                <a:alpha val="40000"/>
              </a:prstClr>
            </a:outerShdw>
          </a:effectLst>
        </p:spPr>
        <p:txBody>
          <a:bodyPr wrap="square">
            <a:noAutofit/>
          </a:bodyPr>
          <a:lstStyle>
            <a:lvl1pPr>
              <a:defRPr lang="en-US" sz="1600" dirty="0">
                <a:solidFill>
                  <a:schemeClr val="bg1">
                    <a:lumMod val="75000"/>
                  </a:schemeClr>
                </a:solidFill>
              </a:defRPr>
            </a:lvl1pPr>
          </a:lstStyle>
          <a:p>
            <a:pPr marL="0" lvl="0" indent="0" algn="ctr">
              <a:buNone/>
            </a:pPr>
            <a:r>
              <a:rPr lang="en-US" dirty="0"/>
              <a:t>Image placeholder</a:t>
            </a:r>
          </a:p>
          <a:p>
            <a:pPr marL="0" lvl="0" indent="0" algn="ctr">
              <a:buNone/>
            </a:pPr>
            <a:endParaRPr lang="en-US" dirty="0"/>
          </a:p>
        </p:txBody>
      </p:sp>
      <p:sp>
        <p:nvSpPr>
          <p:cNvPr id="7"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8"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3825528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6252" y="410830"/>
            <a:ext cx="11133349" cy="1073122"/>
          </a:xfrm>
          <a:prstGeom prst="rect">
            <a:avLst/>
          </a:prstGeom>
        </p:spPr>
        <p:txBody>
          <a:bodyPr vert="horz" lIns="0" tIns="0" rIns="0" bIns="0" rtlCol="0" anchor="t" anchorCtr="0">
            <a:normAutofit/>
          </a:bodyPr>
          <a:lstStyle/>
          <a:p>
            <a:r>
              <a:rPr lang="de-DE" dirty="0"/>
              <a:t>Click edit title master format</a:t>
            </a:r>
            <a:endParaRPr lang="en-US" dirty="0"/>
          </a:p>
        </p:txBody>
      </p:sp>
      <p:sp>
        <p:nvSpPr>
          <p:cNvPr id="3" name="Textplatzhalter 2"/>
          <p:cNvSpPr>
            <a:spLocks noGrp="1"/>
          </p:cNvSpPr>
          <p:nvPr>
            <p:ph type="body" idx="1"/>
          </p:nvPr>
        </p:nvSpPr>
        <p:spPr>
          <a:xfrm>
            <a:off x="516252" y="1467476"/>
            <a:ext cx="11133349" cy="4660174"/>
          </a:xfrm>
          <a:prstGeom prst="rect">
            <a:avLst/>
          </a:prstGeom>
        </p:spPr>
        <p:txBody>
          <a:bodyPr vert="horz" lIns="1080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cxnSp>
        <p:nvCxnSpPr>
          <p:cNvPr id="7" name="Straight Connector 6"/>
          <p:cNvCxnSpPr/>
          <p:nvPr userDrawn="1"/>
        </p:nvCxnSpPr>
        <p:spPr>
          <a:xfrm>
            <a:off x="292367" y="6161902"/>
            <a:ext cx="11605679"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9">
            <a:extLst>
              <a:ext uri="{28A0092B-C50C-407E-A947-70E740481C1C}">
                <a14:useLocalDpi xmlns:a14="http://schemas.microsoft.com/office/drawing/2010/main" val="0"/>
              </a:ext>
            </a:extLst>
          </a:blip>
          <a:srcRect b="15323"/>
          <a:stretch/>
        </p:blipFill>
        <p:spPr>
          <a:xfrm>
            <a:off x="10379676" y="6292331"/>
            <a:ext cx="1324464" cy="387143"/>
          </a:xfrm>
          <a:prstGeom prst="rect">
            <a:avLst/>
          </a:prstGeom>
        </p:spPr>
      </p:pic>
      <p:sp>
        <p:nvSpPr>
          <p:cNvPr id="9" name="Foliennummernplatzhalter 5"/>
          <p:cNvSpPr>
            <a:spLocks noGrp="1"/>
          </p:cNvSpPr>
          <p:nvPr>
            <p:ph type="sldNum" sz="quarter" idx="4"/>
          </p:nvPr>
        </p:nvSpPr>
        <p:spPr>
          <a:xfrm>
            <a:off x="516254" y="6293652"/>
            <a:ext cx="251528" cy="360000"/>
          </a:xfrm>
          <a:prstGeom prst="rect">
            <a:avLst/>
          </a:prstGeom>
        </p:spPr>
        <p:txBody>
          <a:bodyPr vert="horz" lIns="0" tIns="0" rIns="0" bIns="0" rtlCol="0" anchor="b" anchorCtr="0"/>
          <a:lstStyle>
            <a:lvl1pPr algn="l">
              <a:defRPr sz="700">
                <a:solidFill>
                  <a:srgbClr val="75777A"/>
                </a:solidFill>
                <a:latin typeface="Segoe UI" panose="020B0502040204020203" pitchFamily="34" charset="0"/>
                <a:cs typeface="Segoe UI" panose="020B0502040204020203" pitchFamily="34" charset="0"/>
              </a:defRPr>
            </a:lvl1pPr>
          </a:lstStyle>
          <a:p>
            <a:fld id="{75A4F164-3A46-4CEE-A25C-CA523D5E42F3}" type="slidenum">
              <a:rPr lang="en-US" smtClean="0"/>
              <a:pPr/>
              <a:t>‹#›</a:t>
            </a:fld>
            <a:endParaRPr lang="en-US" dirty="0"/>
          </a:p>
        </p:txBody>
      </p:sp>
      <p:sp>
        <p:nvSpPr>
          <p:cNvPr id="10" name="Fußzeilenplatzhalter 4"/>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Segoe UI" panose="020B0502040204020203" pitchFamily="34" charset="0"/>
                <a:cs typeface="Segoe UI" panose="020B0502040204020203" pitchFamily="34" charset="0"/>
              </a:defRPr>
            </a:lvl1pPr>
          </a:lstStyle>
          <a:p>
            <a:pPr algn="l"/>
            <a:r>
              <a:rPr lang="en-US"/>
              <a:t>© 2026 Inceptia · Confidential.  </a:t>
            </a:r>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675" r:id="rId1"/>
    <p:sldLayoutId id="2147483775" r:id="rId2"/>
    <p:sldLayoutId id="2147483764" r:id="rId3"/>
    <p:sldLayoutId id="2147483780" r:id="rId4"/>
    <p:sldLayoutId id="2147483797" r:id="rId5"/>
    <p:sldLayoutId id="2147483690" r:id="rId6"/>
    <p:sldLayoutId id="2147483786" r:id="rId7"/>
    <p:sldLayoutId id="2147483794" r:id="rId8"/>
    <p:sldLayoutId id="2147483796" r:id="rId9"/>
    <p:sldLayoutId id="2147483843" r:id="rId10"/>
    <p:sldLayoutId id="2147483845" r:id="rId11"/>
    <p:sldLayoutId id="2147483846" r:id="rId12"/>
    <p:sldLayoutId id="2147483847" r:id="rId13"/>
    <p:sldLayoutId id="2147483848" r:id="rId14"/>
    <p:sldLayoutId id="2147483849" r:id="rId15"/>
    <p:sldLayoutId id="2147483850" r:id="rId16"/>
    <p:sldLayoutId id="2147483851" r:id="rId17"/>
  </p:sldLayoutIdLst>
  <p:hf hdr="0" dt="0"/>
  <p:txStyles>
    <p:titleStyle>
      <a:lvl1pPr algn="l" defTabSz="914400" rtl="0" eaLnBrk="1" latinLnBrk="0" hangingPunct="1">
        <a:spcBef>
          <a:spcPct val="0"/>
        </a:spcBef>
        <a:buNone/>
        <a:defRPr sz="3400" b="0" kern="1200">
          <a:solidFill>
            <a:schemeClr val="accent2"/>
          </a:solidFill>
          <a:latin typeface="Segoe UI" panose="020B0502040204020203" pitchFamily="34" charset="0"/>
          <a:ea typeface="+mj-ea"/>
          <a:cs typeface="Segoe UI" panose="020B0502040204020203" pitchFamily="34" charset="0"/>
        </a:defRPr>
      </a:lvl1pPr>
    </p:titleStyle>
    <p:body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A0808B7-3A09-4988-B69D-466C8186477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578" b="15811"/>
          <a:stretch/>
        </p:blipFill>
        <p:spPr>
          <a:xfrm>
            <a:off x="0" y="2"/>
            <a:ext cx="12190413" cy="5253316"/>
          </a:xfrm>
        </p:spPr>
      </p:pic>
      <p:sp>
        <p:nvSpPr>
          <p:cNvPr id="12" name="Freeform: Shape 11">
            <a:extLst>
              <a:ext uri="{FF2B5EF4-FFF2-40B4-BE49-F238E27FC236}">
                <a16:creationId xmlns:a16="http://schemas.microsoft.com/office/drawing/2014/main" id="{3DAC5F71-B3D6-4920-A437-B1E8B9CFE4B5}"/>
              </a:ext>
            </a:extLst>
          </p:cNvPr>
          <p:cNvSpPr/>
          <p:nvPr/>
        </p:nvSpPr>
        <p:spPr>
          <a:xfrm>
            <a:off x="-2593" y="0"/>
            <a:ext cx="12190413" cy="5306096"/>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alpha val="9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2297B8A-D83A-44CA-BAFD-D161C6F69E3D}"/>
              </a:ext>
            </a:extLst>
          </p:cNvPr>
          <p:cNvSpPr txBox="1"/>
          <p:nvPr/>
        </p:nvSpPr>
        <p:spPr>
          <a:xfrm>
            <a:off x="1490733" y="1973502"/>
            <a:ext cx="9203761" cy="1446550"/>
          </a:xfrm>
          <a:prstGeom prst="rect">
            <a:avLst/>
          </a:prstGeom>
          <a:noFill/>
        </p:spPr>
        <p:txBody>
          <a:bodyPr wrap="square" rtlCol="0">
            <a:spAutoFit/>
          </a:bodyPr>
          <a:lstStyle/>
          <a:p>
            <a:pPr algn="ctr"/>
            <a:r>
              <a:rPr lang="en-US" sz="4400" b="1" dirty="0">
                <a:gradFill>
                  <a:gsLst>
                    <a:gs pos="0">
                      <a:schemeClr val="accent1"/>
                    </a:gs>
                    <a:gs pos="100000">
                      <a:schemeClr val="accent2"/>
                    </a:gs>
                  </a:gsLst>
                  <a:path path="circle">
                    <a:fillToRect r="100000" b="100000"/>
                  </a:path>
                </a:gradFill>
                <a:latin typeface="Segoe UI" panose="020B0502040204020203" pitchFamily="34" charset="0"/>
                <a:cs typeface="Segoe UI" panose="020B0502040204020203" pitchFamily="34" charset="0"/>
              </a:rPr>
              <a:t>VERIFICATION QUEST: </a:t>
            </a:r>
          </a:p>
          <a:p>
            <a:pPr algn="ctr"/>
            <a:r>
              <a:rPr lang="en-US" sz="4400" b="1" dirty="0">
                <a:gradFill>
                  <a:gsLst>
                    <a:gs pos="0">
                      <a:schemeClr val="accent1"/>
                    </a:gs>
                    <a:gs pos="100000">
                      <a:schemeClr val="accent2"/>
                    </a:gs>
                  </a:gsLst>
                  <a:path path="circle">
                    <a:fillToRect r="100000" b="100000"/>
                  </a:path>
                </a:gradFill>
                <a:latin typeface="Segoe UI" panose="020B0502040204020203" pitchFamily="34" charset="0"/>
                <a:cs typeface="Segoe UI" panose="020B0502040204020203" pitchFamily="34" charset="0"/>
              </a:rPr>
              <a:t>LEVELING UP YOUR FAFSA GAME</a:t>
            </a:r>
            <a:endParaRPr lang="en-US" sz="4400" b="1"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24" y="299852"/>
            <a:ext cx="2715273" cy="753209"/>
          </a:xfrm>
          <a:prstGeom prst="rect">
            <a:avLst/>
          </a:prstGeom>
        </p:spPr>
      </p:pic>
      <p:sp>
        <p:nvSpPr>
          <p:cNvPr id="10" name="Text Placeholder 2">
            <a:extLst>
              <a:ext uri="{FF2B5EF4-FFF2-40B4-BE49-F238E27FC236}">
                <a16:creationId xmlns:a16="http://schemas.microsoft.com/office/drawing/2014/main" id="{259D562E-2419-4704-81BA-82C751FDF4D1}"/>
              </a:ext>
            </a:extLst>
          </p:cNvPr>
          <p:cNvSpPr txBox="1">
            <a:spLocks/>
          </p:cNvSpPr>
          <p:nvPr/>
        </p:nvSpPr>
        <p:spPr bwMode="white">
          <a:xfrm>
            <a:off x="598311" y="5684595"/>
            <a:ext cx="3567289" cy="972563"/>
          </a:xfrm>
          <a:prstGeom prst="rect">
            <a:avLst/>
          </a:prstGeom>
        </p:spPr>
        <p:txBody>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0"/>
              </a:spcAft>
              <a:buNone/>
            </a:pPr>
            <a:r>
              <a:rPr lang="en-US" sz="2200" dirty="0">
                <a:solidFill>
                  <a:schemeClr val="bg1"/>
                </a:solidFill>
                <a:latin typeface="Segoe UI" panose="020B0502040204020203" pitchFamily="34" charset="0"/>
                <a:cs typeface="Segoe UI" panose="020B0502040204020203" pitchFamily="34" charset="0"/>
              </a:rPr>
              <a:t>Nicole Austin, MA</a:t>
            </a:r>
          </a:p>
          <a:p>
            <a:pPr marL="0" indent="0">
              <a:spcAft>
                <a:spcPts val="0"/>
              </a:spcAft>
              <a:buNone/>
            </a:pPr>
            <a:r>
              <a:rPr lang="en-US" sz="1800" dirty="0">
                <a:solidFill>
                  <a:schemeClr val="bg1"/>
                </a:solidFill>
                <a:latin typeface="Segoe UI" panose="020B0502040204020203" pitchFamily="34" charset="0"/>
                <a:cs typeface="Segoe UI" panose="020B0502040204020203" pitchFamily="34" charset="0"/>
              </a:rPr>
              <a:t>Director, Financial Aid Solutions</a:t>
            </a:r>
          </a:p>
        </p:txBody>
      </p:sp>
    </p:spTree>
    <p:extLst>
      <p:ext uri="{BB962C8B-B14F-4D97-AF65-F5344CB8AC3E}">
        <p14:creationId xmlns:p14="http://schemas.microsoft.com/office/powerpoint/2010/main" val="71594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F1EDFD-4A6B-4134-BA26-03474E2EA606}"/>
              </a:ext>
            </a:extLst>
          </p:cNvPr>
          <p:cNvSpPr/>
          <p:nvPr/>
        </p:nvSpPr>
        <p:spPr>
          <a:xfrm>
            <a:off x="5758865" y="895"/>
            <a:ext cx="6430754" cy="6856214"/>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DF513F4-B3B6-47CB-AF99-F093BD23E8BF}"/>
              </a:ext>
            </a:extLst>
          </p:cNvPr>
          <p:cNvSpPr txBox="1"/>
          <p:nvPr/>
        </p:nvSpPr>
        <p:spPr>
          <a:xfrm>
            <a:off x="7860775" y="1021155"/>
            <a:ext cx="3164651" cy="461665"/>
          </a:xfrm>
          <a:prstGeom prst="rect">
            <a:avLst/>
          </a:prstGeom>
          <a:no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V1 – Standard</a:t>
            </a:r>
          </a:p>
        </p:txBody>
      </p:sp>
      <p:sp>
        <p:nvSpPr>
          <p:cNvPr id="11" name="TextBox 10">
            <a:extLst>
              <a:ext uri="{FF2B5EF4-FFF2-40B4-BE49-F238E27FC236}">
                <a16:creationId xmlns:a16="http://schemas.microsoft.com/office/drawing/2014/main" id="{762AA07F-E3DA-4471-9490-273BFCF8E3F6}"/>
              </a:ext>
            </a:extLst>
          </p:cNvPr>
          <p:cNvSpPr txBox="1"/>
          <p:nvPr/>
        </p:nvSpPr>
        <p:spPr>
          <a:xfrm>
            <a:off x="7861913" y="2428376"/>
            <a:ext cx="2148687" cy="830997"/>
          </a:xfrm>
          <a:prstGeom prst="rect">
            <a:avLst/>
          </a:prstGeom>
          <a:no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V4 – Custom (Identity)</a:t>
            </a:r>
          </a:p>
        </p:txBody>
      </p:sp>
      <p:sp>
        <p:nvSpPr>
          <p:cNvPr id="16" name="TextBox 15">
            <a:extLst>
              <a:ext uri="{FF2B5EF4-FFF2-40B4-BE49-F238E27FC236}">
                <a16:creationId xmlns:a16="http://schemas.microsoft.com/office/drawing/2014/main" id="{B3F97027-7017-470D-A465-F0AF8903B99F}"/>
              </a:ext>
            </a:extLst>
          </p:cNvPr>
          <p:cNvSpPr txBox="1"/>
          <p:nvPr/>
        </p:nvSpPr>
        <p:spPr>
          <a:xfrm>
            <a:off x="7860773" y="4194882"/>
            <a:ext cx="3838167" cy="830997"/>
          </a:xfrm>
          <a:prstGeom prst="rect">
            <a:avLst/>
          </a:prstGeom>
          <a:no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V5 – Aggregate</a:t>
            </a:r>
          </a:p>
          <a:p>
            <a:r>
              <a:rPr lang="en-US" sz="2400" b="1" dirty="0">
                <a:solidFill>
                  <a:schemeClr val="bg1"/>
                </a:solidFill>
                <a:latin typeface="Segoe UI" panose="020B0502040204020203" pitchFamily="34" charset="0"/>
                <a:cs typeface="Segoe UI" panose="020B0502040204020203" pitchFamily="34" charset="0"/>
              </a:rPr>
              <a:t>(Standard + Identity)</a:t>
            </a:r>
          </a:p>
        </p:txBody>
      </p:sp>
      <p:sp>
        <p:nvSpPr>
          <p:cNvPr id="22" name="TextBox 21">
            <a:extLst>
              <a:ext uri="{FF2B5EF4-FFF2-40B4-BE49-F238E27FC236}">
                <a16:creationId xmlns:a16="http://schemas.microsoft.com/office/drawing/2014/main" id="{22F84661-50EB-4F30-B63A-C9F01B8949FA}"/>
              </a:ext>
            </a:extLst>
          </p:cNvPr>
          <p:cNvSpPr txBox="1"/>
          <p:nvPr/>
        </p:nvSpPr>
        <p:spPr>
          <a:xfrm>
            <a:off x="806649" y="2279055"/>
            <a:ext cx="3371672" cy="1938992"/>
          </a:xfrm>
          <a:prstGeom prst="rect">
            <a:avLst/>
          </a:prstGeom>
          <a:noFill/>
        </p:spPr>
        <p:txBody>
          <a:bodyPr wrap="square" rtlCol="0">
            <a:spAutoFit/>
          </a:bodyPr>
          <a:lstStyle/>
          <a:p>
            <a:pPr lvl="0">
              <a:defRPr/>
            </a:pP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2026–27</a:t>
            </a:r>
          </a:p>
          <a:p>
            <a:pPr lvl="0">
              <a:defRPr/>
            </a:pPr>
            <a:r>
              <a:rPr lang="en-US" sz="4000" b="1" dirty="0">
                <a:solidFill>
                  <a:srgbClr val="000000">
                    <a:lumMod val="75000"/>
                    <a:lumOff val="25000"/>
                  </a:srgbClr>
                </a:solidFill>
                <a:latin typeface="Segoe UI" panose="020B0502040204020203" pitchFamily="34" charset="0"/>
                <a:cs typeface="Segoe UI" panose="020B0502040204020203" pitchFamily="34" charset="0"/>
              </a:rPr>
              <a:t>TRACKING GROUPS</a:t>
            </a:r>
          </a:p>
        </p:txBody>
      </p:sp>
      <p:pic>
        <p:nvPicPr>
          <p:cNvPr id="39" name="Picture Placeholder 69">
            <a:extLst>
              <a:ext uri="{FF2B5EF4-FFF2-40B4-BE49-F238E27FC236}">
                <a16:creationId xmlns:a16="http://schemas.microsoft.com/office/drawing/2014/main" id="{81FE333D-B980-4B37-AABE-5AC13E46861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b="22014"/>
          <a:stretch>
            <a:fillRect/>
          </a:stretch>
        </p:blipFill>
        <p:spPr>
          <a:xfrm>
            <a:off x="4311323" y="382651"/>
            <a:ext cx="3164651" cy="1661680"/>
          </a:xfrm>
        </p:spPr>
      </p:pic>
      <p:pic>
        <p:nvPicPr>
          <p:cNvPr id="40" name="Picture Placeholder 10">
            <a:extLst>
              <a:ext uri="{FF2B5EF4-FFF2-40B4-BE49-F238E27FC236}">
                <a16:creationId xmlns:a16="http://schemas.microsoft.com/office/drawing/2014/main" id="{D5818923-83A7-4395-8DF6-428C1B75FA57}"/>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0592" b="10592"/>
          <a:stretch/>
        </p:blipFill>
        <p:spPr>
          <a:xfrm>
            <a:off x="4311323" y="2244305"/>
            <a:ext cx="3164651" cy="1663266"/>
          </a:xfrm>
        </p:spPr>
      </p:pic>
      <p:pic>
        <p:nvPicPr>
          <p:cNvPr id="41" name="Picture Placeholder 106">
            <a:extLst>
              <a:ext uri="{FF2B5EF4-FFF2-40B4-BE49-F238E27FC236}">
                <a16:creationId xmlns:a16="http://schemas.microsoft.com/office/drawing/2014/main" id="{F93D8F12-76B6-4956-903C-1835BE9AD697}"/>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10635" b="10635"/>
          <a:stretch/>
        </p:blipFill>
        <p:spPr>
          <a:xfrm>
            <a:off x="4311323" y="4107544"/>
            <a:ext cx="3164651" cy="1661681"/>
          </a:xfrm>
        </p:spPr>
      </p:pic>
      <p:sp>
        <p:nvSpPr>
          <p:cNvPr id="2" name="Footer Placeholder 1">
            <a:extLst>
              <a:ext uri="{FF2B5EF4-FFF2-40B4-BE49-F238E27FC236}">
                <a16:creationId xmlns:a16="http://schemas.microsoft.com/office/drawing/2014/main" id="{3C2A2F1E-4F54-4957-BF66-63D4A31DDA2E}"/>
              </a:ext>
            </a:extLst>
          </p:cNvPr>
          <p:cNvSpPr>
            <a:spLocks noGrp="1"/>
          </p:cNvSpPr>
          <p:nvPr>
            <p:ph type="ftr" sz="quarter" idx="3"/>
          </p:nvPr>
        </p:nvSpPr>
        <p:spPr/>
        <p:txBody>
          <a:bodyPr/>
          <a:lstStyle/>
          <a:p>
            <a:pPr algn="l"/>
            <a:r>
              <a:rPr lang="en-US" dirty="0">
                <a:latin typeface="Segoe UI" panose="020B0502040204020203" pitchFamily="34" charset="0"/>
                <a:cs typeface="Segoe UI" panose="020B0502040204020203" pitchFamily="34" charset="0"/>
              </a:rPr>
              <a:t>© 2026 Inceptia · Confidential </a:t>
            </a:r>
          </a:p>
        </p:txBody>
      </p:sp>
      <p:sp>
        <p:nvSpPr>
          <p:cNvPr id="3" name="Slide Number Placeholder 2">
            <a:extLst>
              <a:ext uri="{FF2B5EF4-FFF2-40B4-BE49-F238E27FC236}">
                <a16:creationId xmlns:a16="http://schemas.microsoft.com/office/drawing/2014/main" id="{A2AE5989-5F0A-419B-98B0-B61BEB7603DB}"/>
              </a:ext>
            </a:extLst>
          </p:cNvPr>
          <p:cNvSpPr>
            <a:spLocks noGrp="1"/>
          </p:cNvSpPr>
          <p:nvPr>
            <p:ph type="sldNum" sz="quarter" idx="4"/>
          </p:nvPr>
        </p:nvSpPr>
        <p:spPr/>
        <p:txBody>
          <a:bodyPr/>
          <a:lstStyle/>
          <a:p>
            <a:fld id="{75A4F164-3A46-4CEE-A25C-CA523D5E42F3}" type="slidenum">
              <a:rPr lang="en-US" sz="700" smtClean="0">
                <a:latin typeface="Segoe UI" panose="020B0502040204020203" pitchFamily="34" charset="0"/>
                <a:cs typeface="Segoe UI" panose="020B0502040204020203" pitchFamily="34" charset="0"/>
              </a:rPr>
              <a:pPr/>
              <a:t>10</a:t>
            </a:fld>
            <a:endParaRPr lang="en-US" sz="7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06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dirty="0"/>
              <a:t>© 2026 Inceptia · Confidential </a:t>
            </a:r>
          </a:p>
        </p:txBody>
      </p:sp>
      <p:sp>
        <p:nvSpPr>
          <p:cNvPr id="3" name="Slide Number Placeholder 2"/>
          <p:cNvSpPr>
            <a:spLocks noGrp="1"/>
          </p:cNvSpPr>
          <p:nvPr>
            <p:ph type="sldNum" sz="quarter" idx="12"/>
          </p:nvPr>
        </p:nvSpPr>
        <p:spPr/>
        <p:txBody>
          <a:bodyPr/>
          <a:lstStyle/>
          <a:p>
            <a:fld id="{75A4F164-3A46-4CEE-A25C-CA523D5E42F3}" type="slidenum">
              <a:rPr lang="en-US" sz="700" smtClean="0"/>
              <a:t>11</a:t>
            </a:fld>
            <a:endParaRPr lang="en-US" sz="700" dirty="0"/>
          </a:p>
        </p:txBody>
      </p:sp>
      <p:sp>
        <p:nvSpPr>
          <p:cNvPr id="5" name="Oval 4">
            <a:extLst>
              <a:ext uri="{FF2B5EF4-FFF2-40B4-BE49-F238E27FC236}">
                <a16:creationId xmlns:a16="http://schemas.microsoft.com/office/drawing/2014/main" id="{E44CC42C-4B72-5744-8A89-80B41862A8D2}"/>
              </a:ext>
            </a:extLst>
          </p:cNvPr>
          <p:cNvSpPr/>
          <p:nvPr/>
        </p:nvSpPr>
        <p:spPr>
          <a:xfrm>
            <a:off x="1668667" y="2242258"/>
            <a:ext cx="1825401" cy="1825639"/>
          </a:xfrm>
          <a:prstGeom prst="ellipse">
            <a:avLst/>
          </a:prstGeom>
          <a:solidFill>
            <a:schemeClr val="bg1"/>
          </a:solidFill>
          <a:ln>
            <a:noFill/>
          </a:ln>
          <a:effectLst>
            <a:outerShdw blurRad="1270000" dist="444500" dir="5400000" sx="89000" sy="8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en-ID" sz="9599" b="1" dirty="0">
              <a:solidFill>
                <a:prstClr val="white">
                  <a:alpha val="40000"/>
                </a:prstClr>
              </a:solidFill>
              <a:latin typeface="Segoe UI" panose="020B0502040204020203" pitchFamily="34" charset="0"/>
              <a:cs typeface="Segoe UI" panose="020B0502040204020203" pitchFamily="34" charset="0"/>
            </a:endParaRPr>
          </a:p>
        </p:txBody>
      </p:sp>
      <p:sp>
        <p:nvSpPr>
          <p:cNvPr id="15" name="Text Placeholder 3">
            <a:extLst>
              <a:ext uri="{FF2B5EF4-FFF2-40B4-BE49-F238E27FC236}">
                <a16:creationId xmlns:a16="http://schemas.microsoft.com/office/drawing/2014/main" id="{A5DFECAD-21D1-4308-891C-1CAD218800EC}"/>
              </a:ext>
            </a:extLst>
          </p:cNvPr>
          <p:cNvSpPr txBox="1">
            <a:spLocks/>
          </p:cNvSpPr>
          <p:nvPr/>
        </p:nvSpPr>
        <p:spPr>
          <a:xfrm>
            <a:off x="3805245" y="2715339"/>
            <a:ext cx="7482664" cy="879475"/>
          </a:xfrm>
          <a:prstGeom prst="rect">
            <a:avLst/>
          </a:prstGeom>
        </p:spPr>
        <p:txBody>
          <a:bodyPr vert="horz" lIns="10800" tIns="0" rIns="0" bIns="0" rtlCol="0" anchor="ctr">
            <a:noAutofit/>
          </a:bodyPr>
          <a:lstStyle>
            <a:lvl1pPr marL="0" indent="0" algn="l" defTabSz="914400" rtl="0" eaLnBrk="1" latinLnBrk="0" hangingPunct="1">
              <a:spcBef>
                <a:spcPts val="0"/>
              </a:spcBef>
              <a:spcAft>
                <a:spcPts val="1000"/>
              </a:spcAft>
              <a:buClr>
                <a:schemeClr val="accent1"/>
              </a:buClr>
              <a:buFont typeface="Arial" panose="020B0604020202020204" pitchFamily="34" charset="0"/>
              <a:buNone/>
              <a:defRPr sz="5399" kern="1200">
                <a:solidFill>
                  <a:schemeClr val="bg1"/>
                </a:solidFill>
                <a:latin typeface="Arial" panose="020B0604020202020204" pitchFamily="34" charset="0"/>
                <a:ea typeface="+mn-ea"/>
                <a:cs typeface="Arial" panose="020B0604020202020204"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000" dirty="0">
                <a:latin typeface="Segoe UI" panose="020B0502040204020203" pitchFamily="34" charset="0"/>
                <a:cs typeface="Segoe UI" panose="020B0502040204020203" pitchFamily="34" charset="0"/>
              </a:rPr>
              <a:t>IDENTITY &amp; SECURITY</a:t>
            </a:r>
          </a:p>
        </p:txBody>
      </p:sp>
      <p:cxnSp>
        <p:nvCxnSpPr>
          <p:cNvPr id="16" name="Straight Connector 15">
            <a:extLst>
              <a:ext uri="{FF2B5EF4-FFF2-40B4-BE49-F238E27FC236}">
                <a16:creationId xmlns:a16="http://schemas.microsoft.com/office/drawing/2014/main" id="{F953E257-B34B-4A08-9782-AC7CD5C844FF}"/>
              </a:ext>
            </a:extLst>
          </p:cNvPr>
          <p:cNvCxnSpPr>
            <a:cxnSpLocks/>
          </p:cNvCxnSpPr>
          <p:nvPr/>
        </p:nvCxnSpPr>
        <p:spPr>
          <a:xfrm>
            <a:off x="3835002" y="3671453"/>
            <a:ext cx="6490098" cy="0"/>
          </a:xfrm>
          <a:prstGeom prst="line">
            <a:avLst/>
          </a:prstGeom>
          <a:ln>
            <a:solidFill>
              <a:schemeClr val="bg1">
                <a:alpha val="4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34ED786-FDE1-F092-DC10-A90BF98E3747}"/>
              </a:ext>
            </a:extLst>
          </p:cNvPr>
          <p:cNvGrpSpPr/>
          <p:nvPr/>
        </p:nvGrpSpPr>
        <p:grpSpPr>
          <a:xfrm>
            <a:off x="2143122" y="2670085"/>
            <a:ext cx="876489" cy="924729"/>
            <a:chOff x="8572598" y="1536871"/>
            <a:chExt cx="510235" cy="538317"/>
          </a:xfrm>
          <a:solidFill>
            <a:schemeClr val="accent2"/>
          </a:solidFill>
        </p:grpSpPr>
        <p:sp>
          <p:nvSpPr>
            <p:cNvPr id="10" name="Freeform 282">
              <a:extLst>
                <a:ext uri="{FF2B5EF4-FFF2-40B4-BE49-F238E27FC236}">
                  <a16:creationId xmlns:a16="http://schemas.microsoft.com/office/drawing/2014/main" id="{35EDAF4E-EBF3-38A8-E375-1A8CF3B1218D}"/>
                </a:ext>
              </a:extLst>
            </p:cNvPr>
            <p:cNvSpPr>
              <a:spLocks noEditPoints="1"/>
            </p:cNvSpPr>
            <p:nvPr/>
          </p:nvSpPr>
          <p:spPr bwMode="auto">
            <a:xfrm>
              <a:off x="8682997" y="1536871"/>
              <a:ext cx="296498"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Shape 10">
              <a:extLst>
                <a:ext uri="{FF2B5EF4-FFF2-40B4-BE49-F238E27FC236}">
                  <a16:creationId xmlns:a16="http://schemas.microsoft.com/office/drawing/2014/main" id="{F9C5F3A7-45DC-14E7-EA86-1A8F734DF863}"/>
                </a:ext>
              </a:extLst>
            </p:cNvPr>
            <p:cNvSpPr/>
            <p:nvPr/>
          </p:nvSpPr>
          <p:spPr>
            <a:xfrm>
              <a:off x="8572598" y="1908446"/>
              <a:ext cx="510235" cy="166742"/>
            </a:xfrm>
            <a:custGeom>
              <a:avLst/>
              <a:gdLst>
                <a:gd name="connsiteX0" fmla="*/ 308692 w 617384"/>
                <a:gd name="connsiteY0" fmla="*/ 18499 h 166742"/>
                <a:gd name="connsiteX1" fmla="*/ 22900 w 617384"/>
                <a:gd name="connsiteY1" fmla="*/ 143547 h 166742"/>
                <a:gd name="connsiteX2" fmla="*/ 21553 w 617384"/>
                <a:gd name="connsiteY2" fmla="*/ 150718 h 166742"/>
                <a:gd name="connsiteX3" fmla="*/ 595831 w 617384"/>
                <a:gd name="connsiteY3" fmla="*/ 150718 h 166742"/>
                <a:gd name="connsiteX4" fmla="*/ 594484 w 617384"/>
                <a:gd name="connsiteY4" fmla="*/ 143547 h 166742"/>
                <a:gd name="connsiteX5" fmla="*/ 308692 w 617384"/>
                <a:gd name="connsiteY5" fmla="*/ 18499 h 166742"/>
                <a:gd name="connsiteX6" fmla="*/ 308692 w 617384"/>
                <a:gd name="connsiteY6" fmla="*/ 0 h 166742"/>
                <a:gd name="connsiteX7" fmla="*/ 612607 w 617384"/>
                <a:gd name="connsiteY7" fmla="*/ 139819 h 166742"/>
                <a:gd name="connsiteX8" fmla="*/ 617384 w 617384"/>
                <a:gd name="connsiteY8" fmla="*/ 166568 h 166742"/>
                <a:gd name="connsiteX9" fmla="*/ 609846 w 617384"/>
                <a:gd name="connsiteY9" fmla="*/ 166568 h 166742"/>
                <a:gd name="connsiteX10" fmla="*/ 609846 w 617384"/>
                <a:gd name="connsiteY10" fmla="*/ 166742 h 166742"/>
                <a:gd name="connsiteX11" fmla="*/ 6785 w 617384"/>
                <a:gd name="connsiteY11" fmla="*/ 166742 h 166742"/>
                <a:gd name="connsiteX12" fmla="*/ 6785 w 617384"/>
                <a:gd name="connsiteY12" fmla="*/ 166568 h 166742"/>
                <a:gd name="connsiteX13" fmla="*/ 0 w 617384"/>
                <a:gd name="connsiteY13" fmla="*/ 166568 h 166742"/>
                <a:gd name="connsiteX14" fmla="*/ 4777 w 617384"/>
                <a:gd name="connsiteY14" fmla="*/ 139819 h 166742"/>
                <a:gd name="connsiteX15" fmla="*/ 308692 w 617384"/>
                <a:gd name="connsiteY15" fmla="*/ 0 h 1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384" h="166742">
                  <a:moveTo>
                    <a:pt x="308692" y="18499"/>
                  </a:moveTo>
                  <a:cubicBezTo>
                    <a:pt x="167719" y="18499"/>
                    <a:pt x="50101" y="72182"/>
                    <a:pt x="22900" y="143547"/>
                  </a:cubicBezTo>
                  <a:lnTo>
                    <a:pt x="21553" y="150718"/>
                  </a:lnTo>
                  <a:lnTo>
                    <a:pt x="595831" y="150718"/>
                  </a:lnTo>
                  <a:lnTo>
                    <a:pt x="594484" y="143547"/>
                  </a:lnTo>
                  <a:cubicBezTo>
                    <a:pt x="567283" y="72182"/>
                    <a:pt x="449665" y="18499"/>
                    <a:pt x="308692" y="18499"/>
                  </a:cubicBezTo>
                  <a:close/>
                  <a:moveTo>
                    <a:pt x="308692" y="0"/>
                  </a:moveTo>
                  <a:cubicBezTo>
                    <a:pt x="458605" y="0"/>
                    <a:pt x="583681" y="60024"/>
                    <a:pt x="612607" y="139819"/>
                  </a:cubicBezTo>
                  <a:lnTo>
                    <a:pt x="617384" y="166568"/>
                  </a:lnTo>
                  <a:lnTo>
                    <a:pt x="609846" y="166568"/>
                  </a:lnTo>
                  <a:lnTo>
                    <a:pt x="609846" y="166742"/>
                  </a:lnTo>
                  <a:lnTo>
                    <a:pt x="6785" y="166742"/>
                  </a:lnTo>
                  <a:lnTo>
                    <a:pt x="6785" y="166568"/>
                  </a:lnTo>
                  <a:lnTo>
                    <a:pt x="0" y="166568"/>
                  </a:lnTo>
                  <a:lnTo>
                    <a:pt x="4777" y="139819"/>
                  </a:lnTo>
                  <a:cubicBezTo>
                    <a:pt x="33703" y="60024"/>
                    <a:pt x="158779" y="0"/>
                    <a:pt x="3086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Tree>
    <p:extLst>
      <p:ext uri="{BB962C8B-B14F-4D97-AF65-F5344CB8AC3E}">
        <p14:creationId xmlns:p14="http://schemas.microsoft.com/office/powerpoint/2010/main" val="1789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37AF116-8AD4-48F8-9DAC-7D6047E4633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5501" b="25501"/>
          <a:stretch>
            <a:fillRect/>
          </a:stretch>
        </p:blipFill>
        <p:spPr>
          <a:effectLst/>
        </p:spPr>
      </p:pic>
      <p:sp>
        <p:nvSpPr>
          <p:cNvPr id="5" name="Rectangle 4">
            <a:extLst>
              <a:ext uri="{FF2B5EF4-FFF2-40B4-BE49-F238E27FC236}">
                <a16:creationId xmlns:a16="http://schemas.microsoft.com/office/drawing/2014/main" id="{0BF0E960-07FC-480A-9EF6-2DE5FA0FFD75}"/>
              </a:ext>
            </a:extLst>
          </p:cNvPr>
          <p:cNvSpPr/>
          <p:nvPr/>
        </p:nvSpPr>
        <p:spPr>
          <a:xfrm>
            <a:off x="0" y="2018"/>
            <a:ext cx="12190413" cy="3984715"/>
          </a:xfrm>
          <a:prstGeom prst="rect">
            <a:avLst/>
          </a:prstGeom>
          <a:gradFill flip="none" rotWithShape="1">
            <a:gsLst>
              <a:gs pos="0">
                <a:schemeClr val="bg1">
                  <a:alpha val="74000"/>
                </a:schemeClr>
              </a:gs>
              <a:gs pos="50400">
                <a:srgbClr val="FFFFFF">
                  <a:alpha val="86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A3671DBC-2FB7-4D46-9867-5DE829AC3CDE}"/>
              </a:ext>
            </a:extLst>
          </p:cNvPr>
          <p:cNvSpPr txBox="1"/>
          <p:nvPr/>
        </p:nvSpPr>
        <p:spPr>
          <a:xfrm>
            <a:off x="2432126" y="525625"/>
            <a:ext cx="7436407" cy="1323439"/>
          </a:xfrm>
          <a:prstGeom prst="rect">
            <a:avLst/>
          </a:prstGeom>
          <a:noFill/>
        </p:spPr>
        <p:txBody>
          <a:bodyPr wrap="square" rtlCol="0">
            <a:spAutoFit/>
          </a:bodyPr>
          <a:lstStyle/>
          <a:p>
            <a:pPr algn="ct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WHY IDENTITY VERIFICATION </a:t>
            </a:r>
            <a:r>
              <a:rPr lang="en-US" sz="4000" b="1" dirty="0">
                <a:solidFill>
                  <a:srgbClr val="000000">
                    <a:lumMod val="75000"/>
                    <a:lumOff val="25000"/>
                  </a:srgbClr>
                </a:solidFill>
                <a:latin typeface="Segoe UI" panose="020B0502040204020203" pitchFamily="34" charset="0"/>
                <a:cs typeface="Segoe UI" panose="020B0502040204020203" pitchFamily="34" charset="0"/>
              </a:rPr>
              <a:t>IS THE FOCUS</a:t>
            </a:r>
            <a:endParaRPr lang="id-ID" sz="4000" b="1" dirty="0">
              <a:solidFill>
                <a:srgbClr val="000000">
                  <a:lumMod val="75000"/>
                  <a:lumOff val="25000"/>
                </a:srgbClr>
              </a:solidFill>
              <a:latin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1FB15907-ACE6-4603-885C-10218E964129}"/>
              </a:ext>
            </a:extLst>
          </p:cNvPr>
          <p:cNvSpPr>
            <a:spLocks noGrp="1"/>
          </p:cNvSpPr>
          <p:nvPr>
            <p:ph type="ftr" sz="quarter" idx="3"/>
          </p:nvPr>
        </p:nvSpPr>
        <p:spPr/>
        <p:txBody>
          <a:bodyPr/>
          <a:lstStyle/>
          <a:p>
            <a:pPr algn="l"/>
            <a:r>
              <a:rPr lang="en-US" dirty="0">
                <a:latin typeface="Segoe UI" panose="020B0502040204020203" pitchFamily="34" charset="0"/>
                <a:cs typeface="Segoe UI" panose="020B0502040204020203" pitchFamily="34" charset="0"/>
              </a:rPr>
              <a:t>© 2026 Inceptia · Confidential </a:t>
            </a:r>
          </a:p>
        </p:txBody>
      </p:sp>
      <p:sp>
        <p:nvSpPr>
          <p:cNvPr id="9" name="Slide Number Placeholder 8">
            <a:extLst>
              <a:ext uri="{FF2B5EF4-FFF2-40B4-BE49-F238E27FC236}">
                <a16:creationId xmlns:a16="http://schemas.microsoft.com/office/drawing/2014/main" id="{1136C4A8-ADCB-475F-BDC2-B1C01C90538B}"/>
              </a:ext>
            </a:extLst>
          </p:cNvPr>
          <p:cNvSpPr>
            <a:spLocks noGrp="1"/>
          </p:cNvSpPr>
          <p:nvPr>
            <p:ph type="sldNum" sz="quarter" idx="4"/>
          </p:nvPr>
        </p:nvSpPr>
        <p:spPr/>
        <p:txBody>
          <a:bodyPr/>
          <a:lstStyle/>
          <a:p>
            <a:fld id="{75A4F164-3A46-4CEE-A25C-CA523D5E42F3}" type="slidenum">
              <a:rPr lang="en-US" sz="700" smtClean="0">
                <a:latin typeface="Segoe UI" panose="020B0502040204020203" pitchFamily="34" charset="0"/>
                <a:cs typeface="Segoe UI" panose="020B0502040204020203" pitchFamily="34" charset="0"/>
              </a:rPr>
              <a:pPr/>
              <a:t>12</a:t>
            </a:fld>
            <a:endParaRPr lang="en-US" sz="700" dirty="0">
              <a:latin typeface="Segoe UI" panose="020B0502040204020203" pitchFamily="34" charset="0"/>
              <a:cs typeface="Segoe UI" panose="020B0502040204020203" pitchFamily="34" charset="0"/>
            </a:endParaRPr>
          </a:p>
        </p:txBody>
      </p:sp>
      <p:grpSp>
        <p:nvGrpSpPr>
          <p:cNvPr id="28" name="Group 27">
            <a:extLst>
              <a:ext uri="{FF2B5EF4-FFF2-40B4-BE49-F238E27FC236}">
                <a16:creationId xmlns:a16="http://schemas.microsoft.com/office/drawing/2014/main" id="{B6C9DA71-C448-E042-0020-6FF9D2F5BEF5}"/>
              </a:ext>
            </a:extLst>
          </p:cNvPr>
          <p:cNvGrpSpPr/>
          <p:nvPr/>
        </p:nvGrpSpPr>
        <p:grpSpPr>
          <a:xfrm>
            <a:off x="2318305" y="2336487"/>
            <a:ext cx="7553803" cy="2169810"/>
            <a:chOff x="2321880" y="2336487"/>
            <a:chExt cx="7553803" cy="2169810"/>
          </a:xfrm>
        </p:grpSpPr>
        <p:grpSp>
          <p:nvGrpSpPr>
            <p:cNvPr id="25" name="Group 24">
              <a:extLst>
                <a:ext uri="{FF2B5EF4-FFF2-40B4-BE49-F238E27FC236}">
                  <a16:creationId xmlns:a16="http://schemas.microsoft.com/office/drawing/2014/main" id="{84AD21EF-6191-DBFA-8683-0B40025070CA}"/>
                </a:ext>
              </a:extLst>
            </p:cNvPr>
            <p:cNvGrpSpPr/>
            <p:nvPr/>
          </p:nvGrpSpPr>
          <p:grpSpPr>
            <a:xfrm>
              <a:off x="2321880" y="2366716"/>
              <a:ext cx="2036035" cy="2138683"/>
              <a:chOff x="2321880" y="2366716"/>
              <a:chExt cx="2036035" cy="2138683"/>
            </a:xfrm>
          </p:grpSpPr>
          <p:sp>
            <p:nvSpPr>
              <p:cNvPr id="126" name="TextBox 125">
                <a:extLst>
                  <a:ext uri="{FF2B5EF4-FFF2-40B4-BE49-F238E27FC236}">
                    <a16:creationId xmlns:a16="http://schemas.microsoft.com/office/drawing/2014/main" id="{EB746C0C-6F8B-4F51-AF36-BF8D368C6241}"/>
                  </a:ext>
                </a:extLst>
              </p:cNvPr>
              <p:cNvSpPr txBox="1"/>
              <p:nvPr/>
            </p:nvSpPr>
            <p:spPr>
              <a:xfrm>
                <a:off x="2321880" y="2366716"/>
                <a:ext cx="2036035" cy="759054"/>
              </a:xfrm>
              <a:prstGeom prst="rect">
                <a:avLst/>
              </a:prstGeom>
            </p:spPr>
            <p:txBody>
              <a:bodyPr wrap="square" rtlCol="0">
                <a:spAutoFit/>
              </a:bodyPr>
              <a:lstStyle/>
              <a:p>
                <a:pPr algn="ctr">
                  <a:lnSpc>
                    <a:spcPct val="113000"/>
                  </a:lnSpc>
                </a:pPr>
                <a:r>
                  <a:rPr lang="en-US" sz="2000" b="1" dirty="0">
                    <a:solidFill>
                      <a:schemeClr val="accent2"/>
                    </a:solidFill>
                    <a:latin typeface="Segoe UI" panose="020B0502040204020203" pitchFamily="34" charset="0"/>
                    <a:cs typeface="Segoe UI" panose="020B0502040204020203" pitchFamily="34" charset="0"/>
                  </a:rPr>
                  <a:t>Ongoing fraud concerns</a:t>
                </a:r>
              </a:p>
            </p:txBody>
          </p:sp>
          <p:grpSp>
            <p:nvGrpSpPr>
              <p:cNvPr id="21" name="Group 20">
                <a:extLst>
                  <a:ext uri="{FF2B5EF4-FFF2-40B4-BE49-F238E27FC236}">
                    <a16:creationId xmlns:a16="http://schemas.microsoft.com/office/drawing/2014/main" id="{9B73343F-E249-8CFB-076A-A7BBA3FB6146}"/>
                  </a:ext>
                </a:extLst>
              </p:cNvPr>
              <p:cNvGrpSpPr/>
              <p:nvPr/>
            </p:nvGrpSpPr>
            <p:grpSpPr>
              <a:xfrm>
                <a:off x="2730571" y="3286746"/>
                <a:ext cx="1218653" cy="1218653"/>
                <a:chOff x="2554113" y="3286746"/>
                <a:chExt cx="1218653" cy="1218653"/>
              </a:xfrm>
            </p:grpSpPr>
            <p:grpSp>
              <p:nvGrpSpPr>
                <p:cNvPr id="3" name="Group 2">
                  <a:extLst>
                    <a:ext uri="{FF2B5EF4-FFF2-40B4-BE49-F238E27FC236}">
                      <a16:creationId xmlns:a16="http://schemas.microsoft.com/office/drawing/2014/main" id="{D10EC9F7-1F3A-4F1A-B428-3C92D50864B8}"/>
                    </a:ext>
                  </a:extLst>
                </p:cNvPr>
                <p:cNvGrpSpPr/>
                <p:nvPr/>
              </p:nvGrpSpPr>
              <p:grpSpPr>
                <a:xfrm>
                  <a:off x="2554113" y="3286746"/>
                  <a:ext cx="1218653" cy="1218653"/>
                  <a:chOff x="-1496850" y="1734724"/>
                  <a:chExt cx="1371160" cy="1371160"/>
                </a:xfrm>
              </p:grpSpPr>
              <p:sp>
                <p:nvSpPr>
                  <p:cNvPr id="75" name="Oval 74">
                    <a:extLst>
                      <a:ext uri="{FF2B5EF4-FFF2-40B4-BE49-F238E27FC236}">
                        <a16:creationId xmlns:a16="http://schemas.microsoft.com/office/drawing/2014/main" id="{283434AA-E466-4D60-A880-32331AF570DA}"/>
                      </a:ext>
                    </a:extLst>
                  </p:cNvPr>
                  <p:cNvSpPr/>
                  <p:nvPr/>
                </p:nvSpPr>
                <p:spPr>
                  <a:xfrm>
                    <a:off x="-1496850" y="1734724"/>
                    <a:ext cx="1371160" cy="1371160"/>
                  </a:xfrm>
                  <a:prstGeom prst="ellipse">
                    <a:avLst/>
                  </a:prstGeom>
                  <a:gradFill flip="none" rotWithShape="1">
                    <a:gsLst>
                      <a:gs pos="10000">
                        <a:schemeClr val="accent1">
                          <a:alpha val="25000"/>
                        </a:schemeClr>
                      </a:gs>
                      <a:gs pos="100000">
                        <a:schemeClr val="accent2">
                          <a:alpha val="2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sp>
                <p:nvSpPr>
                  <p:cNvPr id="2" name="Oval 1">
                    <a:extLst>
                      <a:ext uri="{FF2B5EF4-FFF2-40B4-BE49-F238E27FC236}">
                        <a16:creationId xmlns:a16="http://schemas.microsoft.com/office/drawing/2014/main" id="{96798C0A-DA38-4244-8863-57897F9FB7FA}"/>
                      </a:ext>
                    </a:extLst>
                  </p:cNvPr>
                  <p:cNvSpPr/>
                  <p:nvPr/>
                </p:nvSpPr>
                <p:spPr>
                  <a:xfrm>
                    <a:off x="-1390650" y="1840924"/>
                    <a:ext cx="1158760" cy="1158760"/>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grpSp>
              <p:nvGrpSpPr>
                <p:cNvPr id="6" name="Group 5">
                  <a:extLst>
                    <a:ext uri="{FF2B5EF4-FFF2-40B4-BE49-F238E27FC236}">
                      <a16:creationId xmlns:a16="http://schemas.microsoft.com/office/drawing/2014/main" id="{FAED9961-83AB-4720-8623-D5582C1D7231}"/>
                    </a:ext>
                  </a:extLst>
                </p:cNvPr>
                <p:cNvGrpSpPr/>
                <p:nvPr/>
              </p:nvGrpSpPr>
              <p:grpSpPr>
                <a:xfrm>
                  <a:off x="2874718" y="3588188"/>
                  <a:ext cx="577443" cy="546231"/>
                  <a:chOff x="1437432" y="3920242"/>
                  <a:chExt cx="577443" cy="546231"/>
                </a:xfrm>
                <a:solidFill>
                  <a:schemeClr val="bg1"/>
                </a:solidFill>
              </p:grpSpPr>
              <p:sp>
                <p:nvSpPr>
                  <p:cNvPr id="134" name="Freeform 374">
                    <a:extLst>
                      <a:ext uri="{FF2B5EF4-FFF2-40B4-BE49-F238E27FC236}">
                        <a16:creationId xmlns:a16="http://schemas.microsoft.com/office/drawing/2014/main" id="{DBA843FE-E030-40AC-BA4B-C8B8E8A3003A}"/>
                      </a:ext>
                    </a:extLst>
                  </p:cNvPr>
                  <p:cNvSpPr>
                    <a:spLocks/>
                  </p:cNvSpPr>
                  <p:nvPr/>
                </p:nvSpPr>
                <p:spPr bwMode="auto">
                  <a:xfrm>
                    <a:off x="1437432" y="4326013"/>
                    <a:ext cx="218492" cy="140459"/>
                  </a:xfrm>
                  <a:custGeom>
                    <a:avLst/>
                    <a:gdLst>
                      <a:gd name="T0" fmla="*/ 4 w 79"/>
                      <a:gd name="T1" fmla="*/ 51 h 51"/>
                      <a:gd name="T2" fmla="*/ 1 w 79"/>
                      <a:gd name="T3" fmla="*/ 49 h 51"/>
                      <a:gd name="T4" fmla="*/ 1 w 79"/>
                      <a:gd name="T5" fmla="*/ 47 h 51"/>
                      <a:gd name="T6" fmla="*/ 3 w 79"/>
                      <a:gd name="T7" fmla="*/ 47 h 51"/>
                      <a:gd name="T8" fmla="*/ 4 w 79"/>
                      <a:gd name="T9" fmla="*/ 47 h 51"/>
                      <a:gd name="T10" fmla="*/ 14 w 79"/>
                      <a:gd name="T11" fmla="*/ 24 h 51"/>
                      <a:gd name="T12" fmla="*/ 26 w 79"/>
                      <a:gd name="T13" fmla="*/ 0 h 51"/>
                      <a:gd name="T14" fmla="*/ 26 w 79"/>
                      <a:gd name="T15" fmla="*/ 0 h 51"/>
                      <a:gd name="T16" fmla="*/ 33 w 79"/>
                      <a:gd name="T17" fmla="*/ 9 h 51"/>
                      <a:gd name="T18" fmla="*/ 29 w 79"/>
                      <a:gd name="T19" fmla="*/ 30 h 51"/>
                      <a:gd name="T20" fmla="*/ 25 w 79"/>
                      <a:gd name="T21" fmla="*/ 45 h 51"/>
                      <a:gd name="T22" fmla="*/ 30 w 79"/>
                      <a:gd name="T23" fmla="*/ 40 h 51"/>
                      <a:gd name="T24" fmla="*/ 41 w 79"/>
                      <a:gd name="T25" fmla="*/ 29 h 51"/>
                      <a:gd name="T26" fmla="*/ 43 w 79"/>
                      <a:gd name="T27" fmla="*/ 30 h 51"/>
                      <a:gd name="T28" fmla="*/ 43 w 79"/>
                      <a:gd name="T29" fmla="*/ 43 h 51"/>
                      <a:gd name="T30" fmla="*/ 43 w 79"/>
                      <a:gd name="T31" fmla="*/ 43 h 51"/>
                      <a:gd name="T32" fmla="*/ 44 w 79"/>
                      <a:gd name="T33" fmla="*/ 43 h 51"/>
                      <a:gd name="T34" fmla="*/ 49 w 79"/>
                      <a:gd name="T35" fmla="*/ 41 h 51"/>
                      <a:gd name="T36" fmla="*/ 49 w 79"/>
                      <a:gd name="T37" fmla="*/ 42 h 51"/>
                      <a:gd name="T38" fmla="*/ 51 w 79"/>
                      <a:gd name="T39" fmla="*/ 45 h 51"/>
                      <a:gd name="T40" fmla="*/ 77 w 79"/>
                      <a:gd name="T41" fmla="*/ 43 h 51"/>
                      <a:gd name="T42" fmla="*/ 79 w 79"/>
                      <a:gd name="T43" fmla="*/ 45 h 51"/>
                      <a:gd name="T44" fmla="*/ 77 w 79"/>
                      <a:gd name="T45" fmla="*/ 47 h 51"/>
                      <a:gd name="T46" fmla="*/ 50 w 79"/>
                      <a:gd name="T47" fmla="*/ 50 h 51"/>
                      <a:gd name="T48" fmla="*/ 49 w 79"/>
                      <a:gd name="T49" fmla="*/ 50 h 51"/>
                      <a:gd name="T50" fmla="*/ 49 w 79"/>
                      <a:gd name="T51" fmla="*/ 50 h 51"/>
                      <a:gd name="T52" fmla="*/ 47 w 79"/>
                      <a:gd name="T53" fmla="*/ 46 h 51"/>
                      <a:gd name="T54" fmla="*/ 47 w 79"/>
                      <a:gd name="T55" fmla="*/ 46 h 51"/>
                      <a:gd name="T56" fmla="*/ 46 w 79"/>
                      <a:gd name="T57" fmla="*/ 46 h 51"/>
                      <a:gd name="T58" fmla="*/ 39 w 79"/>
                      <a:gd name="T59" fmla="*/ 48 h 51"/>
                      <a:gd name="T60" fmla="*/ 37 w 79"/>
                      <a:gd name="T61" fmla="*/ 47 h 51"/>
                      <a:gd name="T62" fmla="*/ 38 w 79"/>
                      <a:gd name="T63" fmla="*/ 45 h 51"/>
                      <a:gd name="T64" fmla="*/ 39 w 79"/>
                      <a:gd name="T65" fmla="*/ 41 h 51"/>
                      <a:gd name="T66" fmla="*/ 40 w 79"/>
                      <a:gd name="T67" fmla="*/ 33 h 51"/>
                      <a:gd name="T68" fmla="*/ 33 w 79"/>
                      <a:gd name="T69" fmla="*/ 42 h 51"/>
                      <a:gd name="T70" fmla="*/ 24 w 79"/>
                      <a:gd name="T71" fmla="*/ 50 h 51"/>
                      <a:gd name="T72" fmla="*/ 22 w 79"/>
                      <a:gd name="T73" fmla="*/ 49 h 51"/>
                      <a:gd name="T74" fmla="*/ 25 w 79"/>
                      <a:gd name="T75" fmla="*/ 29 h 51"/>
                      <a:gd name="T76" fmla="*/ 29 w 79"/>
                      <a:gd name="T77" fmla="*/ 11 h 51"/>
                      <a:gd name="T78" fmla="*/ 26 w 79"/>
                      <a:gd name="T79" fmla="*/ 5 h 51"/>
                      <a:gd name="T80" fmla="*/ 18 w 79"/>
                      <a:gd name="T81" fmla="*/ 26 h 51"/>
                      <a:gd name="T82" fmla="*/ 5 w 79"/>
                      <a:gd name="T83" fmla="*/ 51 h 51"/>
                      <a:gd name="T84" fmla="*/ 4 w 79"/>
                      <a:gd name="T8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1">
                        <a:moveTo>
                          <a:pt x="4" y="51"/>
                        </a:moveTo>
                        <a:cubicBezTo>
                          <a:pt x="3" y="51"/>
                          <a:pt x="2" y="50"/>
                          <a:pt x="1" y="49"/>
                        </a:cubicBezTo>
                        <a:cubicBezTo>
                          <a:pt x="0" y="49"/>
                          <a:pt x="0" y="47"/>
                          <a:pt x="1" y="47"/>
                        </a:cubicBezTo>
                        <a:cubicBezTo>
                          <a:pt x="1" y="46"/>
                          <a:pt x="3" y="46"/>
                          <a:pt x="3" y="47"/>
                        </a:cubicBezTo>
                        <a:cubicBezTo>
                          <a:pt x="4" y="47"/>
                          <a:pt x="4" y="47"/>
                          <a:pt x="4" y="47"/>
                        </a:cubicBezTo>
                        <a:cubicBezTo>
                          <a:pt x="7" y="46"/>
                          <a:pt x="11" y="32"/>
                          <a:pt x="14" y="24"/>
                        </a:cubicBezTo>
                        <a:cubicBezTo>
                          <a:pt x="19" y="9"/>
                          <a:pt x="22" y="0"/>
                          <a:pt x="26" y="0"/>
                        </a:cubicBezTo>
                        <a:cubicBezTo>
                          <a:pt x="26" y="0"/>
                          <a:pt x="26" y="0"/>
                          <a:pt x="26" y="0"/>
                        </a:cubicBezTo>
                        <a:cubicBezTo>
                          <a:pt x="30" y="0"/>
                          <a:pt x="32" y="5"/>
                          <a:pt x="33" y="9"/>
                        </a:cubicBezTo>
                        <a:cubicBezTo>
                          <a:pt x="34" y="13"/>
                          <a:pt x="32" y="20"/>
                          <a:pt x="29" y="30"/>
                        </a:cubicBezTo>
                        <a:cubicBezTo>
                          <a:pt x="28" y="35"/>
                          <a:pt x="26" y="42"/>
                          <a:pt x="25" y="45"/>
                        </a:cubicBezTo>
                        <a:cubicBezTo>
                          <a:pt x="27" y="44"/>
                          <a:pt x="28" y="41"/>
                          <a:pt x="30" y="40"/>
                        </a:cubicBezTo>
                        <a:cubicBezTo>
                          <a:pt x="34" y="33"/>
                          <a:pt x="37" y="29"/>
                          <a:pt x="41" y="29"/>
                        </a:cubicBezTo>
                        <a:cubicBezTo>
                          <a:pt x="42" y="29"/>
                          <a:pt x="43" y="29"/>
                          <a:pt x="43" y="30"/>
                        </a:cubicBezTo>
                        <a:cubicBezTo>
                          <a:pt x="47" y="34"/>
                          <a:pt x="45" y="39"/>
                          <a:pt x="43" y="43"/>
                        </a:cubicBezTo>
                        <a:cubicBezTo>
                          <a:pt x="43" y="43"/>
                          <a:pt x="43" y="43"/>
                          <a:pt x="43" y="43"/>
                        </a:cubicBezTo>
                        <a:cubicBezTo>
                          <a:pt x="43" y="43"/>
                          <a:pt x="43" y="43"/>
                          <a:pt x="44" y="43"/>
                        </a:cubicBezTo>
                        <a:cubicBezTo>
                          <a:pt x="45" y="42"/>
                          <a:pt x="47" y="41"/>
                          <a:pt x="49" y="41"/>
                        </a:cubicBezTo>
                        <a:cubicBezTo>
                          <a:pt x="49" y="42"/>
                          <a:pt x="49" y="42"/>
                          <a:pt x="49" y="42"/>
                        </a:cubicBezTo>
                        <a:cubicBezTo>
                          <a:pt x="50" y="42"/>
                          <a:pt x="50" y="44"/>
                          <a:pt x="51" y="45"/>
                        </a:cubicBezTo>
                        <a:cubicBezTo>
                          <a:pt x="59" y="42"/>
                          <a:pt x="67" y="41"/>
                          <a:pt x="77" y="43"/>
                        </a:cubicBezTo>
                        <a:cubicBezTo>
                          <a:pt x="78" y="43"/>
                          <a:pt x="79" y="44"/>
                          <a:pt x="79" y="45"/>
                        </a:cubicBezTo>
                        <a:cubicBezTo>
                          <a:pt x="79" y="46"/>
                          <a:pt x="78" y="47"/>
                          <a:pt x="77" y="47"/>
                        </a:cubicBezTo>
                        <a:cubicBezTo>
                          <a:pt x="66" y="45"/>
                          <a:pt x="58" y="46"/>
                          <a:pt x="50" y="50"/>
                        </a:cubicBezTo>
                        <a:cubicBezTo>
                          <a:pt x="49" y="50"/>
                          <a:pt x="49" y="50"/>
                          <a:pt x="49" y="50"/>
                        </a:cubicBezTo>
                        <a:cubicBezTo>
                          <a:pt x="49" y="50"/>
                          <a:pt x="49" y="50"/>
                          <a:pt x="49" y="50"/>
                        </a:cubicBezTo>
                        <a:cubicBezTo>
                          <a:pt x="47" y="50"/>
                          <a:pt x="47" y="48"/>
                          <a:pt x="47" y="46"/>
                        </a:cubicBezTo>
                        <a:cubicBezTo>
                          <a:pt x="47" y="46"/>
                          <a:pt x="47" y="46"/>
                          <a:pt x="47" y="46"/>
                        </a:cubicBezTo>
                        <a:cubicBezTo>
                          <a:pt x="46" y="46"/>
                          <a:pt x="46" y="46"/>
                          <a:pt x="46" y="46"/>
                        </a:cubicBezTo>
                        <a:cubicBezTo>
                          <a:pt x="44" y="47"/>
                          <a:pt x="42" y="49"/>
                          <a:pt x="39" y="48"/>
                        </a:cubicBezTo>
                        <a:cubicBezTo>
                          <a:pt x="37" y="47"/>
                          <a:pt x="37" y="47"/>
                          <a:pt x="37" y="47"/>
                        </a:cubicBezTo>
                        <a:cubicBezTo>
                          <a:pt x="38" y="45"/>
                          <a:pt x="38" y="45"/>
                          <a:pt x="38" y="45"/>
                        </a:cubicBezTo>
                        <a:cubicBezTo>
                          <a:pt x="38" y="44"/>
                          <a:pt x="39" y="42"/>
                          <a:pt x="39" y="41"/>
                        </a:cubicBezTo>
                        <a:cubicBezTo>
                          <a:pt x="41" y="37"/>
                          <a:pt x="42" y="35"/>
                          <a:pt x="40" y="33"/>
                        </a:cubicBezTo>
                        <a:cubicBezTo>
                          <a:pt x="39" y="33"/>
                          <a:pt x="35" y="39"/>
                          <a:pt x="33" y="42"/>
                        </a:cubicBezTo>
                        <a:cubicBezTo>
                          <a:pt x="29" y="48"/>
                          <a:pt x="27" y="51"/>
                          <a:pt x="24" y="50"/>
                        </a:cubicBezTo>
                        <a:cubicBezTo>
                          <a:pt x="23" y="50"/>
                          <a:pt x="22" y="50"/>
                          <a:pt x="22" y="49"/>
                        </a:cubicBezTo>
                        <a:cubicBezTo>
                          <a:pt x="20" y="46"/>
                          <a:pt x="22" y="41"/>
                          <a:pt x="25" y="29"/>
                        </a:cubicBezTo>
                        <a:cubicBezTo>
                          <a:pt x="27" y="23"/>
                          <a:pt x="30" y="14"/>
                          <a:pt x="29" y="11"/>
                        </a:cubicBezTo>
                        <a:cubicBezTo>
                          <a:pt x="27" y="6"/>
                          <a:pt x="26" y="5"/>
                          <a:pt x="26" y="5"/>
                        </a:cubicBezTo>
                        <a:cubicBezTo>
                          <a:pt x="24" y="6"/>
                          <a:pt x="20" y="18"/>
                          <a:pt x="18" y="26"/>
                        </a:cubicBezTo>
                        <a:cubicBezTo>
                          <a:pt x="13" y="40"/>
                          <a:pt x="10" y="49"/>
                          <a:pt x="5" y="51"/>
                        </a:cubicBezTo>
                        <a:cubicBezTo>
                          <a:pt x="5" y="51"/>
                          <a:pt x="4" y="51"/>
                          <a:pt x="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35" name="Freeform 378">
                    <a:extLst>
                      <a:ext uri="{FF2B5EF4-FFF2-40B4-BE49-F238E27FC236}">
                        <a16:creationId xmlns:a16="http://schemas.microsoft.com/office/drawing/2014/main" id="{658BD024-ED36-4E77-8937-3FB9CF6E353B}"/>
                      </a:ext>
                    </a:extLst>
                  </p:cNvPr>
                  <p:cNvSpPr>
                    <a:spLocks/>
                  </p:cNvSpPr>
                  <p:nvPr/>
                </p:nvSpPr>
                <p:spPr bwMode="auto">
                  <a:xfrm>
                    <a:off x="1905629" y="3951455"/>
                    <a:ext cx="109246" cy="218492"/>
                  </a:xfrm>
                  <a:custGeom>
                    <a:avLst/>
                    <a:gdLst>
                      <a:gd name="T0" fmla="*/ 33 w 41"/>
                      <a:gd name="T1" fmla="*/ 4 h 81"/>
                      <a:gd name="T2" fmla="*/ 28 w 41"/>
                      <a:gd name="T3" fmla="*/ 0 h 81"/>
                      <a:gd name="T4" fmla="*/ 26 w 41"/>
                      <a:gd name="T5" fmla="*/ 13 h 81"/>
                      <a:gd name="T6" fmla="*/ 27 w 41"/>
                      <a:gd name="T7" fmla="*/ 13 h 81"/>
                      <a:gd name="T8" fmla="*/ 34 w 41"/>
                      <a:gd name="T9" fmla="*/ 17 h 81"/>
                      <a:gd name="T10" fmla="*/ 0 w 41"/>
                      <a:gd name="T11" fmla="*/ 75 h 81"/>
                      <a:gd name="T12" fmla="*/ 2 w 41"/>
                      <a:gd name="T13" fmla="*/ 81 h 81"/>
                      <a:gd name="T14" fmla="*/ 38 w 41"/>
                      <a:gd name="T15" fmla="*/ 19 h 81"/>
                      <a:gd name="T16" fmla="*/ 33 w 41"/>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1">
                        <a:moveTo>
                          <a:pt x="33" y="4"/>
                        </a:moveTo>
                        <a:cubicBezTo>
                          <a:pt x="28" y="0"/>
                          <a:pt x="28" y="0"/>
                          <a:pt x="28" y="0"/>
                        </a:cubicBezTo>
                        <a:cubicBezTo>
                          <a:pt x="26" y="13"/>
                          <a:pt x="26" y="13"/>
                          <a:pt x="26" y="13"/>
                        </a:cubicBezTo>
                        <a:cubicBezTo>
                          <a:pt x="27" y="13"/>
                          <a:pt x="27" y="13"/>
                          <a:pt x="27" y="13"/>
                        </a:cubicBezTo>
                        <a:cubicBezTo>
                          <a:pt x="34" y="17"/>
                          <a:pt x="34" y="17"/>
                          <a:pt x="34" y="17"/>
                        </a:cubicBezTo>
                        <a:cubicBezTo>
                          <a:pt x="0" y="75"/>
                          <a:pt x="0" y="75"/>
                          <a:pt x="0" y="75"/>
                        </a:cubicBezTo>
                        <a:cubicBezTo>
                          <a:pt x="2" y="81"/>
                          <a:pt x="2" y="81"/>
                          <a:pt x="2" y="81"/>
                        </a:cubicBezTo>
                        <a:cubicBezTo>
                          <a:pt x="2" y="81"/>
                          <a:pt x="34" y="25"/>
                          <a:pt x="38" y="19"/>
                        </a:cubicBezTo>
                        <a:cubicBezTo>
                          <a:pt x="41" y="12"/>
                          <a:pt x="33" y="4"/>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36" name="Freeform 379">
                    <a:extLst>
                      <a:ext uri="{FF2B5EF4-FFF2-40B4-BE49-F238E27FC236}">
                        <a16:creationId xmlns:a16="http://schemas.microsoft.com/office/drawing/2014/main" id="{967B0254-387A-4E45-9AA9-33C956DD1A99}"/>
                      </a:ext>
                    </a:extLst>
                  </p:cNvPr>
                  <p:cNvSpPr>
                    <a:spLocks/>
                  </p:cNvSpPr>
                  <p:nvPr/>
                </p:nvSpPr>
                <p:spPr bwMode="auto">
                  <a:xfrm>
                    <a:off x="1811990" y="4107521"/>
                    <a:ext cx="78033" cy="46820"/>
                  </a:xfrm>
                  <a:custGeom>
                    <a:avLst/>
                    <a:gdLst>
                      <a:gd name="T0" fmla="*/ 4 w 5"/>
                      <a:gd name="T1" fmla="*/ 3 h 3"/>
                      <a:gd name="T2" fmla="*/ 0 w 5"/>
                      <a:gd name="T3" fmla="*/ 1 h 3"/>
                      <a:gd name="T4" fmla="*/ 1 w 5"/>
                      <a:gd name="T5" fmla="*/ 0 h 3"/>
                      <a:gd name="T6" fmla="*/ 5 w 5"/>
                      <a:gd name="T7" fmla="*/ 3 h 3"/>
                      <a:gd name="T8" fmla="*/ 4 w 5"/>
                      <a:gd name="T9" fmla="*/ 3 h 3"/>
                    </a:gdLst>
                    <a:ahLst/>
                    <a:cxnLst>
                      <a:cxn ang="0">
                        <a:pos x="T0" y="T1"/>
                      </a:cxn>
                      <a:cxn ang="0">
                        <a:pos x="T2" y="T3"/>
                      </a:cxn>
                      <a:cxn ang="0">
                        <a:pos x="T4" y="T5"/>
                      </a:cxn>
                      <a:cxn ang="0">
                        <a:pos x="T6" y="T7"/>
                      </a:cxn>
                      <a:cxn ang="0">
                        <a:pos x="T8" y="T9"/>
                      </a:cxn>
                    </a:cxnLst>
                    <a:rect l="0" t="0" r="r" b="b"/>
                    <a:pathLst>
                      <a:path w="5" h="3">
                        <a:moveTo>
                          <a:pt x="4" y="3"/>
                        </a:moveTo>
                        <a:lnTo>
                          <a:pt x="0" y="1"/>
                        </a:lnTo>
                        <a:lnTo>
                          <a:pt x="1" y="0"/>
                        </a:lnTo>
                        <a:lnTo>
                          <a:pt x="5" y="3"/>
                        </a:ln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37" name="Freeform 380">
                    <a:extLst>
                      <a:ext uri="{FF2B5EF4-FFF2-40B4-BE49-F238E27FC236}">
                        <a16:creationId xmlns:a16="http://schemas.microsoft.com/office/drawing/2014/main" id="{4774724A-CEFD-4962-8984-5D1293E5FD75}"/>
                      </a:ext>
                    </a:extLst>
                  </p:cNvPr>
                  <p:cNvSpPr>
                    <a:spLocks noEditPoints="1"/>
                  </p:cNvSpPr>
                  <p:nvPr/>
                </p:nvSpPr>
                <p:spPr bwMode="auto">
                  <a:xfrm>
                    <a:off x="1687137" y="3920242"/>
                    <a:ext cx="312131" cy="468197"/>
                  </a:xfrm>
                  <a:custGeom>
                    <a:avLst/>
                    <a:gdLst>
                      <a:gd name="T0" fmla="*/ 16 w 20"/>
                      <a:gd name="T1" fmla="*/ 1 h 30"/>
                      <a:gd name="T2" fmla="*/ 19 w 20"/>
                      <a:gd name="T3" fmla="*/ 3 h 30"/>
                      <a:gd name="T4" fmla="*/ 18 w 20"/>
                      <a:gd name="T5" fmla="*/ 4 h 30"/>
                      <a:gd name="T6" fmla="*/ 11 w 20"/>
                      <a:gd name="T7" fmla="*/ 16 h 30"/>
                      <a:gd name="T8" fmla="*/ 3 w 20"/>
                      <a:gd name="T9" fmla="*/ 29 h 30"/>
                      <a:gd name="T10" fmla="*/ 1 w 20"/>
                      <a:gd name="T11" fmla="*/ 28 h 30"/>
                      <a:gd name="T12" fmla="*/ 16 w 20"/>
                      <a:gd name="T13" fmla="*/ 1 h 30"/>
                      <a:gd name="T14" fmla="*/ 16 w 20"/>
                      <a:gd name="T15" fmla="*/ 1 h 30"/>
                      <a:gd name="T16" fmla="*/ 16 w 20"/>
                      <a:gd name="T17" fmla="*/ 0 h 30"/>
                      <a:gd name="T18" fmla="*/ 0 w 20"/>
                      <a:gd name="T19" fmla="*/ 28 h 30"/>
                      <a:gd name="T20" fmla="*/ 0 w 20"/>
                      <a:gd name="T21" fmla="*/ 28 h 30"/>
                      <a:gd name="T22" fmla="*/ 4 w 20"/>
                      <a:gd name="T23" fmla="*/ 30 h 30"/>
                      <a:gd name="T24" fmla="*/ 11 w 20"/>
                      <a:gd name="T25" fmla="*/ 17 h 30"/>
                      <a:gd name="T26" fmla="*/ 19 w 20"/>
                      <a:gd name="T27" fmla="*/ 4 h 30"/>
                      <a:gd name="T28" fmla="*/ 20 w 20"/>
                      <a:gd name="T29" fmla="*/ 2 h 30"/>
                      <a:gd name="T30" fmla="*/ 16 w 20"/>
                      <a:gd name="T31" fmla="*/ 0 h 30"/>
                      <a:gd name="T32" fmla="*/ 16 w 2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0">
                        <a:moveTo>
                          <a:pt x="16" y="1"/>
                        </a:moveTo>
                        <a:lnTo>
                          <a:pt x="19" y="3"/>
                        </a:lnTo>
                        <a:lnTo>
                          <a:pt x="18" y="4"/>
                        </a:lnTo>
                        <a:lnTo>
                          <a:pt x="11" y="16"/>
                        </a:lnTo>
                        <a:lnTo>
                          <a:pt x="3" y="29"/>
                        </a:lnTo>
                        <a:lnTo>
                          <a:pt x="1" y="28"/>
                        </a:lnTo>
                        <a:lnTo>
                          <a:pt x="16" y="1"/>
                        </a:lnTo>
                        <a:lnTo>
                          <a:pt x="16" y="1"/>
                        </a:lnTo>
                        <a:close/>
                        <a:moveTo>
                          <a:pt x="16" y="0"/>
                        </a:moveTo>
                        <a:lnTo>
                          <a:pt x="0" y="28"/>
                        </a:lnTo>
                        <a:lnTo>
                          <a:pt x="0" y="28"/>
                        </a:lnTo>
                        <a:lnTo>
                          <a:pt x="4" y="30"/>
                        </a:lnTo>
                        <a:lnTo>
                          <a:pt x="11" y="17"/>
                        </a:lnTo>
                        <a:lnTo>
                          <a:pt x="19" y="4"/>
                        </a:lnTo>
                        <a:lnTo>
                          <a:pt x="20" y="2"/>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38" name="Freeform 381">
                    <a:extLst>
                      <a:ext uri="{FF2B5EF4-FFF2-40B4-BE49-F238E27FC236}">
                        <a16:creationId xmlns:a16="http://schemas.microsoft.com/office/drawing/2014/main" id="{E4ECB055-F06A-4A5D-88BC-7F549D68B4D1}"/>
                      </a:ext>
                    </a:extLst>
                  </p:cNvPr>
                  <p:cNvSpPr>
                    <a:spLocks noEditPoints="1"/>
                  </p:cNvSpPr>
                  <p:nvPr/>
                </p:nvSpPr>
                <p:spPr bwMode="auto">
                  <a:xfrm>
                    <a:off x="1671531" y="4341620"/>
                    <a:ext cx="78033" cy="124853"/>
                  </a:xfrm>
                  <a:custGeom>
                    <a:avLst/>
                    <a:gdLst>
                      <a:gd name="T0" fmla="*/ 4 w 5"/>
                      <a:gd name="T1" fmla="*/ 3 h 8"/>
                      <a:gd name="T2" fmla="*/ 1 w 5"/>
                      <a:gd name="T3" fmla="*/ 6 h 8"/>
                      <a:gd name="T4" fmla="*/ 1 w 5"/>
                      <a:gd name="T5" fmla="*/ 1 h 8"/>
                      <a:gd name="T6" fmla="*/ 4 w 5"/>
                      <a:gd name="T7" fmla="*/ 3 h 8"/>
                      <a:gd name="T8" fmla="*/ 4 w 5"/>
                      <a:gd name="T9" fmla="*/ 3 h 8"/>
                      <a:gd name="T10" fmla="*/ 5 w 5"/>
                      <a:gd name="T11" fmla="*/ 3 h 8"/>
                      <a:gd name="T12" fmla="*/ 1 w 5"/>
                      <a:gd name="T13" fmla="*/ 0 h 8"/>
                      <a:gd name="T14" fmla="*/ 1 w 5"/>
                      <a:gd name="T15" fmla="*/ 1 h 8"/>
                      <a:gd name="T16" fmla="*/ 0 w 5"/>
                      <a:gd name="T17" fmla="*/ 8 h 8"/>
                      <a:gd name="T18" fmla="*/ 5 w 5"/>
                      <a:gd name="T19" fmla="*/ 3 h 8"/>
                      <a:gd name="T20" fmla="*/ 5 w 5"/>
                      <a:gd name="T21" fmla="*/ 3 h 8"/>
                      <a:gd name="T22" fmla="*/ 5 w 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4" y="3"/>
                        </a:moveTo>
                        <a:lnTo>
                          <a:pt x="1" y="6"/>
                        </a:lnTo>
                        <a:lnTo>
                          <a:pt x="1" y="1"/>
                        </a:lnTo>
                        <a:lnTo>
                          <a:pt x="4" y="3"/>
                        </a:lnTo>
                        <a:lnTo>
                          <a:pt x="4" y="3"/>
                        </a:lnTo>
                        <a:close/>
                        <a:moveTo>
                          <a:pt x="5" y="3"/>
                        </a:moveTo>
                        <a:lnTo>
                          <a:pt x="1" y="0"/>
                        </a:lnTo>
                        <a:lnTo>
                          <a:pt x="1" y="1"/>
                        </a:lnTo>
                        <a:lnTo>
                          <a:pt x="0" y="8"/>
                        </a:lnTo>
                        <a:lnTo>
                          <a:pt x="5" y="3"/>
                        </a:lnTo>
                        <a:lnTo>
                          <a:pt x="5" y="3"/>
                        </a:ln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grpSp>
          </p:grpSp>
        </p:grpSp>
        <p:grpSp>
          <p:nvGrpSpPr>
            <p:cNvPr id="26" name="Group 25">
              <a:extLst>
                <a:ext uri="{FF2B5EF4-FFF2-40B4-BE49-F238E27FC236}">
                  <a16:creationId xmlns:a16="http://schemas.microsoft.com/office/drawing/2014/main" id="{E778C4C6-DF59-A9F5-9DC6-BBBA41B2BC22}"/>
                </a:ext>
              </a:extLst>
            </p:cNvPr>
            <p:cNvGrpSpPr/>
            <p:nvPr/>
          </p:nvGrpSpPr>
          <p:grpSpPr>
            <a:xfrm>
              <a:off x="4818145" y="2336487"/>
              <a:ext cx="2104066" cy="2168912"/>
              <a:chOff x="4452304" y="2336487"/>
              <a:chExt cx="2104066" cy="2168912"/>
            </a:xfrm>
          </p:grpSpPr>
          <p:sp>
            <p:nvSpPr>
              <p:cNvPr id="130" name="TextBox 129">
                <a:extLst>
                  <a:ext uri="{FF2B5EF4-FFF2-40B4-BE49-F238E27FC236}">
                    <a16:creationId xmlns:a16="http://schemas.microsoft.com/office/drawing/2014/main" id="{FEB037DB-4A06-4190-9514-A79F8CDB2650}"/>
                  </a:ext>
                </a:extLst>
              </p:cNvPr>
              <p:cNvSpPr txBox="1"/>
              <p:nvPr/>
            </p:nvSpPr>
            <p:spPr>
              <a:xfrm>
                <a:off x="4452304" y="2336487"/>
                <a:ext cx="2104066" cy="759054"/>
              </a:xfrm>
              <a:prstGeom prst="rect">
                <a:avLst/>
              </a:prstGeom>
            </p:spPr>
            <p:txBody>
              <a:bodyPr wrap="square" rtlCol="0">
                <a:spAutoFit/>
              </a:bodyPr>
              <a:lstStyle/>
              <a:p>
                <a:pPr algn="ctr">
                  <a:lnSpc>
                    <a:spcPct val="113000"/>
                  </a:lnSpc>
                </a:pPr>
                <a:r>
                  <a:rPr lang="en-US" sz="2000" b="1" dirty="0">
                    <a:solidFill>
                      <a:schemeClr val="accent2"/>
                    </a:solidFill>
                    <a:latin typeface="Segoe UI" panose="020B0502040204020203" pitchFamily="34" charset="0"/>
                    <a:cs typeface="Segoe UI" panose="020B0502040204020203" pitchFamily="34" charset="0"/>
                  </a:rPr>
                  <a:t>Elevated V4/V5 selection rates</a:t>
                </a:r>
              </a:p>
            </p:txBody>
          </p:sp>
          <p:grpSp>
            <p:nvGrpSpPr>
              <p:cNvPr id="24" name="Group 23">
                <a:extLst>
                  <a:ext uri="{FF2B5EF4-FFF2-40B4-BE49-F238E27FC236}">
                    <a16:creationId xmlns:a16="http://schemas.microsoft.com/office/drawing/2014/main" id="{672B0991-0EFE-49BB-40AD-019E816D7E90}"/>
                  </a:ext>
                </a:extLst>
              </p:cNvPr>
              <p:cNvGrpSpPr/>
              <p:nvPr/>
            </p:nvGrpSpPr>
            <p:grpSpPr>
              <a:xfrm>
                <a:off x="4895011" y="3286746"/>
                <a:ext cx="1218653" cy="1218653"/>
                <a:chOff x="4699622" y="3286746"/>
                <a:chExt cx="1218653" cy="1218653"/>
              </a:xfrm>
            </p:grpSpPr>
            <p:sp>
              <p:nvSpPr>
                <p:cNvPr id="43" name="Oval 42">
                  <a:extLst>
                    <a:ext uri="{FF2B5EF4-FFF2-40B4-BE49-F238E27FC236}">
                      <a16:creationId xmlns:a16="http://schemas.microsoft.com/office/drawing/2014/main" id="{D0326B94-6B74-4E1C-8E35-9503F42B521B}"/>
                    </a:ext>
                  </a:extLst>
                </p:cNvPr>
                <p:cNvSpPr/>
                <p:nvPr/>
              </p:nvSpPr>
              <p:spPr>
                <a:xfrm>
                  <a:off x="4699622" y="3286746"/>
                  <a:ext cx="1218653" cy="1218653"/>
                </a:xfrm>
                <a:prstGeom prst="ellipse">
                  <a:avLst/>
                </a:prstGeom>
                <a:gradFill flip="none" rotWithShape="1">
                  <a:gsLst>
                    <a:gs pos="10000">
                      <a:schemeClr val="accent1">
                        <a:alpha val="25000"/>
                      </a:schemeClr>
                    </a:gs>
                    <a:gs pos="100000">
                      <a:schemeClr val="accent2">
                        <a:alpha val="2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grpSp>
              <p:nvGrpSpPr>
                <p:cNvPr id="22" name="Group 21">
                  <a:extLst>
                    <a:ext uri="{FF2B5EF4-FFF2-40B4-BE49-F238E27FC236}">
                      <a16:creationId xmlns:a16="http://schemas.microsoft.com/office/drawing/2014/main" id="{3AC3452B-E40B-D350-27D7-6BE6EC211F04}"/>
                    </a:ext>
                  </a:extLst>
                </p:cNvPr>
                <p:cNvGrpSpPr/>
                <p:nvPr/>
              </p:nvGrpSpPr>
              <p:grpSpPr>
                <a:xfrm>
                  <a:off x="4794010" y="3381134"/>
                  <a:ext cx="1029877" cy="1029877"/>
                  <a:chOff x="4794010" y="3381134"/>
                  <a:chExt cx="1029877" cy="1029877"/>
                </a:xfrm>
              </p:grpSpPr>
              <p:sp>
                <p:nvSpPr>
                  <p:cNvPr id="44" name="Oval 43">
                    <a:extLst>
                      <a:ext uri="{FF2B5EF4-FFF2-40B4-BE49-F238E27FC236}">
                        <a16:creationId xmlns:a16="http://schemas.microsoft.com/office/drawing/2014/main" id="{66F11723-40E7-4C1E-AB83-12F74266E214}"/>
                      </a:ext>
                    </a:extLst>
                  </p:cNvPr>
                  <p:cNvSpPr/>
                  <p:nvPr/>
                </p:nvSpPr>
                <p:spPr>
                  <a:xfrm>
                    <a:off x="4794010" y="3381134"/>
                    <a:ext cx="1029877" cy="1029877"/>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nvGrpSpPr>
                  <p:cNvPr id="16" name="Group 15">
                    <a:extLst>
                      <a:ext uri="{FF2B5EF4-FFF2-40B4-BE49-F238E27FC236}">
                        <a16:creationId xmlns:a16="http://schemas.microsoft.com/office/drawing/2014/main" id="{DF2C0C34-C706-8F94-665E-B0B308387ADD}"/>
                      </a:ext>
                    </a:extLst>
                  </p:cNvPr>
                  <p:cNvGrpSpPr/>
                  <p:nvPr/>
                </p:nvGrpSpPr>
                <p:grpSpPr>
                  <a:xfrm>
                    <a:off x="5109339" y="3619020"/>
                    <a:ext cx="399218" cy="554105"/>
                    <a:chOff x="3041295" y="2044830"/>
                    <a:chExt cx="399218" cy="554105"/>
                  </a:xfrm>
                  <a:solidFill>
                    <a:schemeClr val="bg1"/>
                  </a:solidFill>
                </p:grpSpPr>
                <p:sp>
                  <p:nvSpPr>
                    <p:cNvPr id="10" name="Freeform 214">
                      <a:extLst>
                        <a:ext uri="{FF2B5EF4-FFF2-40B4-BE49-F238E27FC236}">
                          <a16:creationId xmlns:a16="http://schemas.microsoft.com/office/drawing/2014/main" id="{A1871F7D-CABA-E64A-31A0-37584DAAAD14}"/>
                        </a:ext>
                      </a:extLst>
                    </p:cNvPr>
                    <p:cNvSpPr>
                      <a:spLocks noEditPoints="1"/>
                    </p:cNvSpPr>
                    <p:nvPr/>
                  </p:nvSpPr>
                  <p:spPr bwMode="auto">
                    <a:xfrm>
                      <a:off x="3041295" y="2424414"/>
                      <a:ext cx="122165" cy="174521"/>
                    </a:xfrm>
                    <a:custGeom>
                      <a:avLst/>
                      <a:gdLst>
                        <a:gd name="T0" fmla="*/ 56 w 56"/>
                        <a:gd name="T1" fmla="*/ 80 h 80"/>
                        <a:gd name="T2" fmla="*/ 0 w 56"/>
                        <a:gd name="T3" fmla="*/ 80 h 80"/>
                        <a:gd name="T4" fmla="*/ 0 w 56"/>
                        <a:gd name="T5" fmla="*/ 0 h 80"/>
                        <a:gd name="T6" fmla="*/ 56 w 56"/>
                        <a:gd name="T7" fmla="*/ 0 h 80"/>
                        <a:gd name="T8" fmla="*/ 56 w 56"/>
                        <a:gd name="T9" fmla="*/ 80 h 80"/>
                        <a:gd name="T10" fmla="*/ 8 w 56"/>
                        <a:gd name="T11" fmla="*/ 72 h 80"/>
                        <a:gd name="T12" fmla="*/ 48 w 56"/>
                        <a:gd name="T13" fmla="*/ 72 h 80"/>
                        <a:gd name="T14" fmla="*/ 48 w 56"/>
                        <a:gd name="T15" fmla="*/ 8 h 80"/>
                        <a:gd name="T16" fmla="*/ 8 w 56"/>
                        <a:gd name="T17" fmla="*/ 8 h 80"/>
                        <a:gd name="T18" fmla="*/ 8 w 56"/>
                        <a:gd name="T1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0">
                          <a:moveTo>
                            <a:pt x="56" y="80"/>
                          </a:moveTo>
                          <a:lnTo>
                            <a:pt x="0" y="80"/>
                          </a:lnTo>
                          <a:lnTo>
                            <a:pt x="0" y="0"/>
                          </a:lnTo>
                          <a:lnTo>
                            <a:pt x="56" y="0"/>
                          </a:lnTo>
                          <a:lnTo>
                            <a:pt x="56" y="80"/>
                          </a:lnTo>
                          <a:close/>
                          <a:moveTo>
                            <a:pt x="8" y="72"/>
                          </a:moveTo>
                          <a:lnTo>
                            <a:pt x="48" y="72"/>
                          </a:lnTo>
                          <a:lnTo>
                            <a:pt x="48" y="8"/>
                          </a:lnTo>
                          <a:lnTo>
                            <a:pt x="8" y="8"/>
                          </a:lnTo>
                          <a:lnTo>
                            <a:pt x="8" y="7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15">
                      <a:extLst>
                        <a:ext uri="{FF2B5EF4-FFF2-40B4-BE49-F238E27FC236}">
                          <a16:creationId xmlns:a16="http://schemas.microsoft.com/office/drawing/2014/main" id="{7EBA8B40-2C89-ABF1-EFF1-F523ECE100A9}"/>
                        </a:ext>
                      </a:extLst>
                    </p:cNvPr>
                    <p:cNvSpPr>
                      <a:spLocks noEditPoints="1"/>
                    </p:cNvSpPr>
                    <p:nvPr/>
                  </p:nvSpPr>
                  <p:spPr bwMode="auto">
                    <a:xfrm>
                      <a:off x="3320529" y="2190991"/>
                      <a:ext cx="119984" cy="407944"/>
                    </a:xfrm>
                    <a:custGeom>
                      <a:avLst/>
                      <a:gdLst>
                        <a:gd name="T0" fmla="*/ 55 w 55"/>
                        <a:gd name="T1" fmla="*/ 187 h 187"/>
                        <a:gd name="T2" fmla="*/ 0 w 55"/>
                        <a:gd name="T3" fmla="*/ 187 h 187"/>
                        <a:gd name="T4" fmla="*/ 0 w 55"/>
                        <a:gd name="T5" fmla="*/ 0 h 187"/>
                        <a:gd name="T6" fmla="*/ 55 w 55"/>
                        <a:gd name="T7" fmla="*/ 0 h 187"/>
                        <a:gd name="T8" fmla="*/ 55 w 55"/>
                        <a:gd name="T9" fmla="*/ 187 h 187"/>
                        <a:gd name="T10" fmla="*/ 8 w 55"/>
                        <a:gd name="T11" fmla="*/ 179 h 187"/>
                        <a:gd name="T12" fmla="*/ 47 w 55"/>
                        <a:gd name="T13" fmla="*/ 179 h 187"/>
                        <a:gd name="T14" fmla="*/ 47 w 55"/>
                        <a:gd name="T15" fmla="*/ 8 h 187"/>
                        <a:gd name="T16" fmla="*/ 8 w 55"/>
                        <a:gd name="T17" fmla="*/ 8 h 187"/>
                        <a:gd name="T18" fmla="*/ 8 w 55"/>
                        <a:gd name="T19" fmla="*/ 17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87">
                          <a:moveTo>
                            <a:pt x="55" y="187"/>
                          </a:moveTo>
                          <a:lnTo>
                            <a:pt x="0" y="187"/>
                          </a:lnTo>
                          <a:lnTo>
                            <a:pt x="0" y="0"/>
                          </a:lnTo>
                          <a:lnTo>
                            <a:pt x="55" y="0"/>
                          </a:lnTo>
                          <a:lnTo>
                            <a:pt x="55" y="187"/>
                          </a:lnTo>
                          <a:close/>
                          <a:moveTo>
                            <a:pt x="8" y="179"/>
                          </a:moveTo>
                          <a:lnTo>
                            <a:pt x="47" y="179"/>
                          </a:lnTo>
                          <a:lnTo>
                            <a:pt x="47" y="8"/>
                          </a:lnTo>
                          <a:lnTo>
                            <a:pt x="8" y="8"/>
                          </a:lnTo>
                          <a:lnTo>
                            <a:pt x="8" y="17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6">
                      <a:extLst>
                        <a:ext uri="{FF2B5EF4-FFF2-40B4-BE49-F238E27FC236}">
                          <a16:creationId xmlns:a16="http://schemas.microsoft.com/office/drawing/2014/main" id="{C212C61D-20F3-C576-0FF1-6BF5907B17AF}"/>
                        </a:ext>
                      </a:extLst>
                    </p:cNvPr>
                    <p:cNvSpPr>
                      <a:spLocks noEditPoints="1"/>
                    </p:cNvSpPr>
                    <p:nvPr/>
                  </p:nvSpPr>
                  <p:spPr bwMode="auto">
                    <a:xfrm>
                      <a:off x="3180912" y="2313156"/>
                      <a:ext cx="122165" cy="285778"/>
                    </a:xfrm>
                    <a:custGeom>
                      <a:avLst/>
                      <a:gdLst>
                        <a:gd name="T0" fmla="*/ 56 w 56"/>
                        <a:gd name="T1" fmla="*/ 131 h 131"/>
                        <a:gd name="T2" fmla="*/ 0 w 56"/>
                        <a:gd name="T3" fmla="*/ 131 h 131"/>
                        <a:gd name="T4" fmla="*/ 0 w 56"/>
                        <a:gd name="T5" fmla="*/ 0 h 131"/>
                        <a:gd name="T6" fmla="*/ 56 w 56"/>
                        <a:gd name="T7" fmla="*/ 0 h 131"/>
                        <a:gd name="T8" fmla="*/ 56 w 56"/>
                        <a:gd name="T9" fmla="*/ 131 h 131"/>
                        <a:gd name="T10" fmla="*/ 8 w 56"/>
                        <a:gd name="T11" fmla="*/ 123 h 131"/>
                        <a:gd name="T12" fmla="*/ 48 w 56"/>
                        <a:gd name="T13" fmla="*/ 123 h 131"/>
                        <a:gd name="T14" fmla="*/ 48 w 56"/>
                        <a:gd name="T15" fmla="*/ 8 h 131"/>
                        <a:gd name="T16" fmla="*/ 8 w 56"/>
                        <a:gd name="T17" fmla="*/ 8 h 131"/>
                        <a:gd name="T18" fmla="*/ 8 w 56"/>
                        <a:gd name="T19"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31">
                          <a:moveTo>
                            <a:pt x="56" y="131"/>
                          </a:moveTo>
                          <a:lnTo>
                            <a:pt x="0" y="131"/>
                          </a:lnTo>
                          <a:lnTo>
                            <a:pt x="0" y="0"/>
                          </a:lnTo>
                          <a:lnTo>
                            <a:pt x="56" y="0"/>
                          </a:lnTo>
                          <a:lnTo>
                            <a:pt x="56" y="131"/>
                          </a:lnTo>
                          <a:close/>
                          <a:moveTo>
                            <a:pt x="8" y="123"/>
                          </a:moveTo>
                          <a:lnTo>
                            <a:pt x="48" y="123"/>
                          </a:lnTo>
                          <a:lnTo>
                            <a:pt x="48" y="8"/>
                          </a:lnTo>
                          <a:lnTo>
                            <a:pt x="8" y="8"/>
                          </a:lnTo>
                          <a:lnTo>
                            <a:pt x="8" y="12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217">
                      <a:extLst>
                        <a:ext uri="{FF2B5EF4-FFF2-40B4-BE49-F238E27FC236}">
                          <a16:creationId xmlns:a16="http://schemas.microsoft.com/office/drawing/2014/main" id="{64660A81-E8B6-56BC-326C-A5000FC4255B}"/>
                        </a:ext>
                      </a:extLst>
                    </p:cNvPr>
                    <p:cNvSpPr>
                      <a:spLocks/>
                    </p:cNvSpPr>
                    <p:nvPr/>
                  </p:nvSpPr>
                  <p:spPr bwMode="auto">
                    <a:xfrm>
                      <a:off x="3078381" y="2047011"/>
                      <a:ext cx="333772" cy="333772"/>
                    </a:xfrm>
                    <a:custGeom>
                      <a:avLst/>
                      <a:gdLst>
                        <a:gd name="T0" fmla="*/ 6 w 153"/>
                        <a:gd name="T1" fmla="*/ 153 h 153"/>
                        <a:gd name="T2" fmla="*/ 0 w 153"/>
                        <a:gd name="T3" fmla="*/ 147 h 153"/>
                        <a:gd name="T4" fmla="*/ 147 w 153"/>
                        <a:gd name="T5" fmla="*/ 0 h 153"/>
                        <a:gd name="T6" fmla="*/ 153 w 153"/>
                        <a:gd name="T7" fmla="*/ 6 h 153"/>
                        <a:gd name="T8" fmla="*/ 6 w 153"/>
                        <a:gd name="T9" fmla="*/ 153 h 153"/>
                      </a:gdLst>
                      <a:ahLst/>
                      <a:cxnLst>
                        <a:cxn ang="0">
                          <a:pos x="T0" y="T1"/>
                        </a:cxn>
                        <a:cxn ang="0">
                          <a:pos x="T2" y="T3"/>
                        </a:cxn>
                        <a:cxn ang="0">
                          <a:pos x="T4" y="T5"/>
                        </a:cxn>
                        <a:cxn ang="0">
                          <a:pos x="T6" y="T7"/>
                        </a:cxn>
                        <a:cxn ang="0">
                          <a:pos x="T8" y="T9"/>
                        </a:cxn>
                      </a:cxnLst>
                      <a:rect l="0" t="0" r="r" b="b"/>
                      <a:pathLst>
                        <a:path w="153" h="153">
                          <a:moveTo>
                            <a:pt x="6" y="153"/>
                          </a:moveTo>
                          <a:lnTo>
                            <a:pt x="0" y="147"/>
                          </a:lnTo>
                          <a:lnTo>
                            <a:pt x="147" y="0"/>
                          </a:lnTo>
                          <a:lnTo>
                            <a:pt x="153" y="6"/>
                          </a:lnTo>
                          <a:lnTo>
                            <a:pt x="6" y="15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218">
                      <a:extLst>
                        <a:ext uri="{FF2B5EF4-FFF2-40B4-BE49-F238E27FC236}">
                          <a16:creationId xmlns:a16="http://schemas.microsoft.com/office/drawing/2014/main" id="{138CF0B2-53EE-5200-7D3F-A0B71FC23B4C}"/>
                        </a:ext>
                      </a:extLst>
                    </p:cNvPr>
                    <p:cNvSpPr>
                      <a:spLocks/>
                    </p:cNvSpPr>
                    <p:nvPr/>
                  </p:nvSpPr>
                  <p:spPr bwMode="auto">
                    <a:xfrm>
                      <a:off x="3311803" y="2044830"/>
                      <a:ext cx="102531" cy="102531"/>
                    </a:xfrm>
                    <a:custGeom>
                      <a:avLst/>
                      <a:gdLst>
                        <a:gd name="T0" fmla="*/ 47 w 47"/>
                        <a:gd name="T1" fmla="*/ 47 h 47"/>
                        <a:gd name="T2" fmla="*/ 39 w 47"/>
                        <a:gd name="T3" fmla="*/ 47 h 47"/>
                        <a:gd name="T4" fmla="*/ 39 w 47"/>
                        <a:gd name="T5" fmla="*/ 8 h 47"/>
                        <a:gd name="T6" fmla="*/ 0 w 47"/>
                        <a:gd name="T7" fmla="*/ 8 h 47"/>
                        <a:gd name="T8" fmla="*/ 0 w 47"/>
                        <a:gd name="T9" fmla="*/ 0 h 47"/>
                        <a:gd name="T10" fmla="*/ 43 w 47"/>
                        <a:gd name="T11" fmla="*/ 0 h 47"/>
                        <a:gd name="T12" fmla="*/ 47 w 47"/>
                        <a:gd name="T13" fmla="*/ 4 h 47"/>
                        <a:gd name="T14" fmla="*/ 47 w 47"/>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7">
                          <a:moveTo>
                            <a:pt x="47" y="47"/>
                          </a:moveTo>
                          <a:lnTo>
                            <a:pt x="39" y="47"/>
                          </a:lnTo>
                          <a:lnTo>
                            <a:pt x="39" y="8"/>
                          </a:lnTo>
                          <a:lnTo>
                            <a:pt x="0" y="8"/>
                          </a:lnTo>
                          <a:lnTo>
                            <a:pt x="0" y="0"/>
                          </a:lnTo>
                          <a:lnTo>
                            <a:pt x="43" y="0"/>
                          </a:lnTo>
                          <a:lnTo>
                            <a:pt x="47" y="4"/>
                          </a:lnTo>
                          <a:lnTo>
                            <a:pt x="47" y="4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7" name="Group 26">
              <a:extLst>
                <a:ext uri="{FF2B5EF4-FFF2-40B4-BE49-F238E27FC236}">
                  <a16:creationId xmlns:a16="http://schemas.microsoft.com/office/drawing/2014/main" id="{1DF388C4-F8E2-718F-03E8-EF5784F3EF4E}"/>
                </a:ext>
              </a:extLst>
            </p:cNvPr>
            <p:cNvGrpSpPr/>
            <p:nvPr/>
          </p:nvGrpSpPr>
          <p:grpSpPr>
            <a:xfrm>
              <a:off x="7382441" y="2361659"/>
              <a:ext cx="2493242" cy="2144638"/>
              <a:chOff x="6650758" y="2361659"/>
              <a:chExt cx="2493242" cy="2144638"/>
            </a:xfrm>
          </p:grpSpPr>
          <p:sp>
            <p:nvSpPr>
              <p:cNvPr id="128" name="TextBox 127">
                <a:extLst>
                  <a:ext uri="{FF2B5EF4-FFF2-40B4-BE49-F238E27FC236}">
                    <a16:creationId xmlns:a16="http://schemas.microsoft.com/office/drawing/2014/main" id="{20CC6FE9-E79C-4CB8-8784-24A7E7D2343F}"/>
                  </a:ext>
                </a:extLst>
              </p:cNvPr>
              <p:cNvSpPr txBox="1"/>
              <p:nvPr/>
            </p:nvSpPr>
            <p:spPr>
              <a:xfrm>
                <a:off x="6650758" y="2361659"/>
                <a:ext cx="2493242" cy="759054"/>
              </a:xfrm>
              <a:prstGeom prst="rect">
                <a:avLst/>
              </a:prstGeom>
            </p:spPr>
            <p:txBody>
              <a:bodyPr wrap="square" rtlCol="0">
                <a:spAutoFit/>
              </a:bodyPr>
              <a:lstStyle/>
              <a:p>
                <a:pPr algn="ctr">
                  <a:lnSpc>
                    <a:spcPct val="113000"/>
                  </a:lnSpc>
                </a:pPr>
                <a:r>
                  <a:rPr lang="en-US" sz="2000" b="1" dirty="0">
                    <a:solidFill>
                      <a:schemeClr val="accent2"/>
                    </a:solidFill>
                    <a:latin typeface="Segoe UI" panose="020B0502040204020203" pitchFamily="34" charset="0"/>
                    <a:cs typeface="Segoe UI" panose="020B0502040204020203" pitchFamily="34" charset="0"/>
                  </a:rPr>
                  <a:t>Federal monitoring emphasis</a:t>
                </a:r>
              </a:p>
            </p:txBody>
          </p:sp>
          <p:grpSp>
            <p:nvGrpSpPr>
              <p:cNvPr id="23" name="Group 22">
                <a:extLst>
                  <a:ext uri="{FF2B5EF4-FFF2-40B4-BE49-F238E27FC236}">
                    <a16:creationId xmlns:a16="http://schemas.microsoft.com/office/drawing/2014/main" id="{9BC36A4D-7FCA-0659-DA24-92E8163F315E}"/>
                  </a:ext>
                </a:extLst>
              </p:cNvPr>
              <p:cNvGrpSpPr/>
              <p:nvPr/>
            </p:nvGrpSpPr>
            <p:grpSpPr>
              <a:xfrm>
                <a:off x="7288053" y="3287644"/>
                <a:ext cx="1218653" cy="1218653"/>
                <a:chOff x="7158109" y="3287644"/>
                <a:chExt cx="1218653" cy="1218653"/>
              </a:xfrm>
            </p:grpSpPr>
            <p:grpSp>
              <p:nvGrpSpPr>
                <p:cNvPr id="77" name="Group 76">
                  <a:extLst>
                    <a:ext uri="{FF2B5EF4-FFF2-40B4-BE49-F238E27FC236}">
                      <a16:creationId xmlns:a16="http://schemas.microsoft.com/office/drawing/2014/main" id="{01EB379A-F884-4C16-BF2E-DB81FD8CA5DB}"/>
                    </a:ext>
                  </a:extLst>
                </p:cNvPr>
                <p:cNvGrpSpPr/>
                <p:nvPr/>
              </p:nvGrpSpPr>
              <p:grpSpPr>
                <a:xfrm>
                  <a:off x="7158109" y="3287644"/>
                  <a:ext cx="1218653" cy="1218653"/>
                  <a:chOff x="-1496850" y="1734724"/>
                  <a:chExt cx="1371160" cy="1371160"/>
                </a:xfrm>
              </p:grpSpPr>
              <p:sp>
                <p:nvSpPr>
                  <p:cNvPr id="78" name="Oval 77">
                    <a:extLst>
                      <a:ext uri="{FF2B5EF4-FFF2-40B4-BE49-F238E27FC236}">
                        <a16:creationId xmlns:a16="http://schemas.microsoft.com/office/drawing/2014/main" id="{8E67BC78-8660-4A07-82EB-32352021B6B3}"/>
                      </a:ext>
                    </a:extLst>
                  </p:cNvPr>
                  <p:cNvSpPr/>
                  <p:nvPr/>
                </p:nvSpPr>
                <p:spPr>
                  <a:xfrm>
                    <a:off x="-1496850" y="1734724"/>
                    <a:ext cx="1371160" cy="1371160"/>
                  </a:xfrm>
                  <a:prstGeom prst="ellipse">
                    <a:avLst/>
                  </a:prstGeom>
                  <a:gradFill flip="none" rotWithShape="1">
                    <a:gsLst>
                      <a:gs pos="10000">
                        <a:schemeClr val="accent1">
                          <a:alpha val="25000"/>
                        </a:schemeClr>
                      </a:gs>
                      <a:gs pos="100000">
                        <a:schemeClr val="accent2">
                          <a:alpha val="2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sp>
                <p:nvSpPr>
                  <p:cNvPr id="79" name="Oval 78">
                    <a:extLst>
                      <a:ext uri="{FF2B5EF4-FFF2-40B4-BE49-F238E27FC236}">
                        <a16:creationId xmlns:a16="http://schemas.microsoft.com/office/drawing/2014/main" id="{AB2E842A-7508-4D22-A826-826500615972}"/>
                      </a:ext>
                    </a:extLst>
                  </p:cNvPr>
                  <p:cNvSpPr/>
                  <p:nvPr/>
                </p:nvSpPr>
                <p:spPr>
                  <a:xfrm>
                    <a:off x="-1390650" y="1840924"/>
                    <a:ext cx="1158760" cy="1158760"/>
                  </a:xfrm>
                  <a:prstGeom prst="ellipse">
                    <a:avLst/>
                  </a:prstGeom>
                  <a:gradFill>
                    <a:gsLst>
                      <a:gs pos="0">
                        <a:schemeClr val="accent1"/>
                      </a:gs>
                      <a:gs pos="10000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9F24307E-DB88-3638-1166-1EDEA7A82F35}"/>
                    </a:ext>
                  </a:extLst>
                </p:cNvPr>
                <p:cNvGrpSpPr/>
                <p:nvPr/>
              </p:nvGrpSpPr>
              <p:grpSpPr>
                <a:xfrm>
                  <a:off x="7494093" y="3760299"/>
                  <a:ext cx="546685" cy="273342"/>
                  <a:chOff x="9654575" y="2745644"/>
                  <a:chExt cx="546685" cy="273342"/>
                </a:xfrm>
                <a:solidFill>
                  <a:schemeClr val="bg1"/>
                </a:solidFill>
              </p:grpSpPr>
              <p:sp>
                <p:nvSpPr>
                  <p:cNvPr id="17" name="Freeform 251">
                    <a:extLst>
                      <a:ext uri="{FF2B5EF4-FFF2-40B4-BE49-F238E27FC236}">
                        <a16:creationId xmlns:a16="http://schemas.microsoft.com/office/drawing/2014/main" id="{2C745E20-0F52-59EF-4B39-C996850C1C29}"/>
                      </a:ext>
                    </a:extLst>
                  </p:cNvPr>
                  <p:cNvSpPr>
                    <a:spLocks noEditPoints="1"/>
                  </p:cNvSpPr>
                  <p:nvPr/>
                </p:nvSpPr>
                <p:spPr bwMode="auto">
                  <a:xfrm>
                    <a:off x="9654575" y="2745644"/>
                    <a:ext cx="546685" cy="273342"/>
                  </a:xfrm>
                  <a:custGeom>
                    <a:avLst/>
                    <a:gdLst>
                      <a:gd name="T0" fmla="*/ 128 w 257"/>
                      <a:gd name="T1" fmla="*/ 128 h 128"/>
                      <a:gd name="T2" fmla="*/ 1 w 257"/>
                      <a:gd name="T3" fmla="*/ 66 h 128"/>
                      <a:gd name="T4" fmla="*/ 0 w 257"/>
                      <a:gd name="T5" fmla="*/ 64 h 128"/>
                      <a:gd name="T6" fmla="*/ 1 w 257"/>
                      <a:gd name="T7" fmla="*/ 61 h 128"/>
                      <a:gd name="T8" fmla="*/ 128 w 257"/>
                      <a:gd name="T9" fmla="*/ 0 h 128"/>
                      <a:gd name="T10" fmla="*/ 256 w 257"/>
                      <a:gd name="T11" fmla="*/ 61 h 128"/>
                      <a:gd name="T12" fmla="*/ 257 w 257"/>
                      <a:gd name="T13" fmla="*/ 64 h 128"/>
                      <a:gd name="T14" fmla="*/ 256 w 257"/>
                      <a:gd name="T15" fmla="*/ 66 h 128"/>
                      <a:gd name="T16" fmla="*/ 128 w 257"/>
                      <a:gd name="T17" fmla="*/ 128 h 128"/>
                      <a:gd name="T18" fmla="*/ 10 w 257"/>
                      <a:gd name="T19" fmla="*/ 64 h 128"/>
                      <a:gd name="T20" fmla="*/ 128 w 257"/>
                      <a:gd name="T21" fmla="*/ 120 h 128"/>
                      <a:gd name="T22" fmla="*/ 247 w 257"/>
                      <a:gd name="T23" fmla="*/ 64 h 128"/>
                      <a:gd name="T24" fmla="*/ 128 w 257"/>
                      <a:gd name="T25" fmla="*/ 8 h 128"/>
                      <a:gd name="T26" fmla="*/ 10 w 257"/>
                      <a:gd name="T2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28">
                        <a:moveTo>
                          <a:pt x="128" y="128"/>
                        </a:moveTo>
                        <a:cubicBezTo>
                          <a:pt x="47" y="128"/>
                          <a:pt x="3" y="68"/>
                          <a:pt x="1" y="66"/>
                        </a:cubicBezTo>
                        <a:cubicBezTo>
                          <a:pt x="0" y="64"/>
                          <a:pt x="0" y="64"/>
                          <a:pt x="0" y="64"/>
                        </a:cubicBezTo>
                        <a:cubicBezTo>
                          <a:pt x="1" y="61"/>
                          <a:pt x="1" y="61"/>
                          <a:pt x="1" y="61"/>
                        </a:cubicBezTo>
                        <a:cubicBezTo>
                          <a:pt x="3" y="59"/>
                          <a:pt x="47" y="0"/>
                          <a:pt x="128" y="0"/>
                        </a:cubicBezTo>
                        <a:cubicBezTo>
                          <a:pt x="210" y="0"/>
                          <a:pt x="254" y="59"/>
                          <a:pt x="256" y="61"/>
                        </a:cubicBezTo>
                        <a:cubicBezTo>
                          <a:pt x="257" y="64"/>
                          <a:pt x="257" y="64"/>
                          <a:pt x="257" y="64"/>
                        </a:cubicBezTo>
                        <a:cubicBezTo>
                          <a:pt x="256" y="66"/>
                          <a:pt x="256" y="66"/>
                          <a:pt x="256" y="66"/>
                        </a:cubicBezTo>
                        <a:cubicBezTo>
                          <a:pt x="254" y="68"/>
                          <a:pt x="210" y="128"/>
                          <a:pt x="128" y="128"/>
                        </a:cubicBezTo>
                        <a:close/>
                        <a:moveTo>
                          <a:pt x="10" y="64"/>
                        </a:moveTo>
                        <a:cubicBezTo>
                          <a:pt x="19" y="75"/>
                          <a:pt x="61" y="120"/>
                          <a:pt x="128" y="120"/>
                        </a:cubicBezTo>
                        <a:cubicBezTo>
                          <a:pt x="196" y="120"/>
                          <a:pt x="238" y="75"/>
                          <a:pt x="247" y="64"/>
                        </a:cubicBezTo>
                        <a:cubicBezTo>
                          <a:pt x="238" y="53"/>
                          <a:pt x="196" y="8"/>
                          <a:pt x="128" y="8"/>
                        </a:cubicBezTo>
                        <a:cubicBezTo>
                          <a:pt x="61" y="8"/>
                          <a:pt x="19" y="53"/>
                          <a:pt x="1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2">
                    <a:extLst>
                      <a:ext uri="{FF2B5EF4-FFF2-40B4-BE49-F238E27FC236}">
                        <a16:creationId xmlns:a16="http://schemas.microsoft.com/office/drawing/2014/main" id="{F7507803-F2D7-8849-6978-40BF8C2A4ED7}"/>
                      </a:ext>
                    </a:extLst>
                  </p:cNvPr>
                  <p:cNvSpPr>
                    <a:spLocks noEditPoints="1"/>
                  </p:cNvSpPr>
                  <p:nvPr/>
                </p:nvSpPr>
                <p:spPr bwMode="auto">
                  <a:xfrm>
                    <a:off x="9859582" y="2813981"/>
                    <a:ext cx="136671" cy="136671"/>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8 h 64"/>
                      <a:gd name="T12" fmla="*/ 8 w 64"/>
                      <a:gd name="T13" fmla="*/ 32 h 64"/>
                      <a:gd name="T14" fmla="*/ 32 w 64"/>
                      <a:gd name="T15" fmla="*/ 56 h 64"/>
                      <a:gd name="T16" fmla="*/ 56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8"/>
                        </a:moveTo>
                        <a:cubicBezTo>
                          <a:pt x="19" y="8"/>
                          <a:pt x="8" y="18"/>
                          <a:pt x="8" y="32"/>
                        </a:cubicBezTo>
                        <a:cubicBezTo>
                          <a:pt x="8" y="45"/>
                          <a:pt x="19" y="56"/>
                          <a:pt x="32" y="56"/>
                        </a:cubicBezTo>
                        <a:cubicBezTo>
                          <a:pt x="46" y="56"/>
                          <a:pt x="56" y="45"/>
                          <a:pt x="56" y="32"/>
                        </a:cubicBezTo>
                        <a:cubicBezTo>
                          <a:pt x="56" y="18"/>
                          <a:pt x="46"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spTree>
    <p:extLst>
      <p:ext uri="{BB962C8B-B14F-4D97-AF65-F5344CB8AC3E}">
        <p14:creationId xmlns:p14="http://schemas.microsoft.com/office/powerpoint/2010/main" val="179341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88BCD-9950-11A7-D7B6-83E40633EC56}"/>
            </a:ext>
          </a:extLst>
        </p:cNvPr>
        <p:cNvGrpSpPr/>
        <p:nvPr/>
      </p:nvGrpSpPr>
      <p:grpSpPr>
        <a:xfrm>
          <a:off x="0" y="0"/>
          <a:ext cx="0" cy="0"/>
          <a:chOff x="0" y="0"/>
          <a:chExt cx="0" cy="0"/>
        </a:xfrm>
      </p:grpSpPr>
      <p:sp>
        <p:nvSpPr>
          <p:cNvPr id="104" name="TextBox 103">
            <a:extLst>
              <a:ext uri="{FF2B5EF4-FFF2-40B4-BE49-F238E27FC236}">
                <a16:creationId xmlns:a16="http://schemas.microsoft.com/office/drawing/2014/main" id="{BB8F5207-24B3-5593-0AB2-5EC9A814D56F}"/>
              </a:ext>
            </a:extLst>
          </p:cNvPr>
          <p:cNvSpPr txBox="1"/>
          <p:nvPr/>
        </p:nvSpPr>
        <p:spPr>
          <a:xfrm>
            <a:off x="-1" y="498135"/>
            <a:ext cx="12190413" cy="1323439"/>
          </a:xfrm>
          <a:prstGeom prst="rect">
            <a:avLst/>
          </a:prstGeom>
          <a:noFill/>
        </p:spPr>
        <p:txBody>
          <a:bodyPr wrap="square" rtlCol="0">
            <a:spAutoFit/>
          </a:bodyPr>
          <a:lstStyle/>
          <a:p>
            <a:pPr algn="ctr">
              <a:defRPr/>
            </a:pP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STATEMENT OF</a:t>
            </a:r>
          </a:p>
          <a:p>
            <a:pPr algn="ctr">
              <a:defRPr/>
            </a:pPr>
            <a:r>
              <a:rPr lang="en-US" sz="4000" b="1" dirty="0">
                <a:solidFill>
                  <a:srgbClr val="000000">
                    <a:lumMod val="75000"/>
                    <a:lumOff val="25000"/>
                  </a:srgbClr>
                </a:solidFill>
                <a:latin typeface="Segoe UI" panose="020B0502040204020203" pitchFamily="34" charset="0"/>
                <a:cs typeface="Segoe UI" panose="020B0502040204020203" pitchFamily="34" charset="0"/>
              </a:rPr>
              <a:t>EDUCATIONAL PURPOSE UPDATE</a:t>
            </a:r>
          </a:p>
        </p:txBody>
      </p:sp>
      <p:sp>
        <p:nvSpPr>
          <p:cNvPr id="109" name="Rectangle 108">
            <a:extLst>
              <a:ext uri="{FF2B5EF4-FFF2-40B4-BE49-F238E27FC236}">
                <a16:creationId xmlns:a16="http://schemas.microsoft.com/office/drawing/2014/main" id="{6EDCB4EB-5BFD-0220-4C31-9CC0DD8D0BB1}"/>
              </a:ext>
            </a:extLst>
          </p:cNvPr>
          <p:cNvSpPr/>
          <p:nvPr/>
        </p:nvSpPr>
        <p:spPr>
          <a:xfrm>
            <a:off x="-1" y="2245659"/>
            <a:ext cx="12190413" cy="3698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AF75C96-3E9A-9FCA-A37D-68437E8B3D3E}"/>
              </a:ext>
            </a:extLst>
          </p:cNvPr>
          <p:cNvSpPr/>
          <p:nvPr/>
        </p:nvSpPr>
        <p:spPr>
          <a:xfrm>
            <a:off x="10678672" y="139700"/>
            <a:ext cx="1511741" cy="109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grpSp>
        <p:nvGrpSpPr>
          <p:cNvPr id="90" name="Group 89">
            <a:extLst>
              <a:ext uri="{FF2B5EF4-FFF2-40B4-BE49-F238E27FC236}">
                <a16:creationId xmlns:a16="http://schemas.microsoft.com/office/drawing/2014/main" id="{3F26ED69-8631-3101-A3E2-3130E2544764}"/>
              </a:ext>
            </a:extLst>
          </p:cNvPr>
          <p:cNvGrpSpPr/>
          <p:nvPr/>
        </p:nvGrpSpPr>
        <p:grpSpPr>
          <a:xfrm>
            <a:off x="5642529" y="1918478"/>
            <a:ext cx="905355" cy="0"/>
            <a:chOff x="5561876" y="5955702"/>
            <a:chExt cx="905355" cy="0"/>
          </a:xfrm>
        </p:grpSpPr>
        <p:cxnSp>
          <p:nvCxnSpPr>
            <p:cNvPr id="91" name="Straight Connector 90">
              <a:extLst>
                <a:ext uri="{FF2B5EF4-FFF2-40B4-BE49-F238E27FC236}">
                  <a16:creationId xmlns:a16="http://schemas.microsoft.com/office/drawing/2014/main" id="{5DA611B8-306C-1AF9-5F59-11FD45CC9405}"/>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AF25F918-7EF9-9279-C3D1-113358A23C3A}"/>
                </a:ext>
              </a:extLst>
            </p:cNvPr>
            <p:cNvGrpSpPr/>
            <p:nvPr/>
          </p:nvGrpSpPr>
          <p:grpSpPr>
            <a:xfrm>
              <a:off x="6194313" y="5955702"/>
              <a:ext cx="272918" cy="0"/>
              <a:chOff x="6371292" y="5955702"/>
              <a:chExt cx="272918" cy="0"/>
            </a:xfrm>
          </p:grpSpPr>
          <p:cxnSp>
            <p:nvCxnSpPr>
              <p:cNvPr id="93" name="Straight Connector 92">
                <a:extLst>
                  <a:ext uri="{FF2B5EF4-FFF2-40B4-BE49-F238E27FC236}">
                    <a16:creationId xmlns:a16="http://schemas.microsoft.com/office/drawing/2014/main" id="{CDAF32B3-9CC2-7FFF-DA59-D47A03FB456D}"/>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5B83AE7-5C7D-A0DE-CB17-1F11B2BD65F6}"/>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BF7F18C-B1D0-4E09-C350-D04C63F6ED91}"/>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a:extLst>
              <a:ext uri="{FF2B5EF4-FFF2-40B4-BE49-F238E27FC236}">
                <a16:creationId xmlns:a16="http://schemas.microsoft.com/office/drawing/2014/main" id="{1816856C-16EA-8DD0-574F-8C3A4DBC486B}"/>
              </a:ext>
            </a:extLst>
          </p:cNvPr>
          <p:cNvSpPr>
            <a:spLocks noGrp="1"/>
          </p:cNvSpPr>
          <p:nvPr>
            <p:ph type="sldNum" sz="quarter" idx="11"/>
          </p:nvPr>
        </p:nvSpPr>
        <p:spPr/>
        <p:txBody>
          <a:bodyPr/>
          <a:lstStyle/>
          <a:p>
            <a:fld id="{AF263BED-5E3C-DD43-87F5-1FD04FBF7FED}" type="slidenum">
              <a:rPr lang="en-US" smtClean="0"/>
              <a:pPr/>
              <a:t>13</a:t>
            </a:fld>
            <a:endParaRPr lang="en-US" dirty="0"/>
          </a:p>
        </p:txBody>
      </p:sp>
      <p:sp>
        <p:nvSpPr>
          <p:cNvPr id="4" name="Footer Placeholder 3">
            <a:extLst>
              <a:ext uri="{FF2B5EF4-FFF2-40B4-BE49-F238E27FC236}">
                <a16:creationId xmlns:a16="http://schemas.microsoft.com/office/drawing/2014/main" id="{44693E2A-34E1-08CF-186B-486551172960}"/>
              </a:ext>
            </a:extLst>
          </p:cNvPr>
          <p:cNvSpPr>
            <a:spLocks noGrp="1"/>
          </p:cNvSpPr>
          <p:nvPr>
            <p:ph type="ftr" sz="quarter" idx="3"/>
          </p:nvPr>
        </p:nvSpPr>
        <p:spPr/>
        <p:txBody>
          <a:bodyPr/>
          <a:lstStyle/>
          <a:p>
            <a:pPr algn="l"/>
            <a:r>
              <a:rPr lang="en-US"/>
              <a:t>© 2026 Inceptia · Confidential </a:t>
            </a:r>
            <a:endParaRPr lang="en-US" dirty="0"/>
          </a:p>
        </p:txBody>
      </p:sp>
      <p:sp>
        <p:nvSpPr>
          <p:cNvPr id="32" name="Content Placeholder 5">
            <a:extLst>
              <a:ext uri="{FF2B5EF4-FFF2-40B4-BE49-F238E27FC236}">
                <a16:creationId xmlns:a16="http://schemas.microsoft.com/office/drawing/2014/main" id="{F7A54D14-3E6F-DF2A-D2D0-5EA77C2508C7}"/>
              </a:ext>
            </a:extLst>
          </p:cNvPr>
          <p:cNvSpPr txBox="1">
            <a:spLocks/>
          </p:cNvSpPr>
          <p:nvPr/>
        </p:nvSpPr>
        <p:spPr>
          <a:xfrm>
            <a:off x="2261131" y="2835333"/>
            <a:ext cx="7668151" cy="2097039"/>
          </a:xfrm>
          <a:prstGeom prst="rect">
            <a:avLst/>
          </a:prstGeom>
        </p:spPr>
        <p:txBody>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t>Statement no longer required under updated guidance</a:t>
            </a:r>
          </a:p>
          <a:p>
            <a:r>
              <a:rPr lang="en-US" sz="2600" dirty="0"/>
              <a:t>Institutions can no longer require students to submit this</a:t>
            </a:r>
          </a:p>
          <a:p>
            <a:r>
              <a:rPr lang="en-US" sz="2600" dirty="0"/>
              <a:t>Review and update institutional templates</a:t>
            </a:r>
          </a:p>
        </p:txBody>
      </p:sp>
    </p:spTree>
    <p:extLst>
      <p:ext uri="{BB962C8B-B14F-4D97-AF65-F5344CB8AC3E}">
        <p14:creationId xmlns:p14="http://schemas.microsoft.com/office/powerpoint/2010/main" val="19913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55B6FF4E-F8D0-4F6B-BB07-1AE671E3A05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1692" t="7197" r="24325" b="7197"/>
          <a:stretch>
            <a:fillRect/>
          </a:stretch>
        </p:blipFill>
        <p:spPr>
          <a:xfrm flipH="1">
            <a:off x="0" y="0"/>
            <a:ext cx="5040922" cy="6858000"/>
          </a:xfrm>
        </p:spPr>
      </p:pic>
      <p:sp>
        <p:nvSpPr>
          <p:cNvPr id="16" name="TextBox 15">
            <a:extLst>
              <a:ext uri="{FF2B5EF4-FFF2-40B4-BE49-F238E27FC236}">
                <a16:creationId xmlns:a16="http://schemas.microsoft.com/office/drawing/2014/main" id="{FDBFBFAE-E9B6-42B6-AEE4-58A556CBFEA0}"/>
              </a:ext>
            </a:extLst>
          </p:cNvPr>
          <p:cNvSpPr txBox="1"/>
          <p:nvPr/>
        </p:nvSpPr>
        <p:spPr>
          <a:xfrm>
            <a:off x="5379555" y="251290"/>
            <a:ext cx="6587158" cy="3847207"/>
          </a:xfrm>
          <a:prstGeom prst="rect">
            <a:avLst/>
          </a:prstGeom>
          <a:noFill/>
        </p:spPr>
        <p:txBody>
          <a:bodyPr wrap="square">
            <a:spAutoFit/>
          </a:bodyPr>
          <a:lstStyle/>
          <a:p>
            <a:pPr lvl="0">
              <a:defRPr/>
            </a:pPr>
            <a:r>
              <a:rPr lang="en-US" sz="28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ACCEPTABLE IDENTITY</a:t>
            </a:r>
          </a:p>
          <a:p>
            <a:pPr lvl="0">
              <a:defRPr/>
            </a:pPr>
            <a:r>
              <a:rPr lang="en-US" sz="2800" b="1" dirty="0">
                <a:solidFill>
                  <a:srgbClr val="000000">
                    <a:lumMod val="75000"/>
                    <a:lumOff val="25000"/>
                  </a:srgbClr>
                </a:solidFill>
                <a:latin typeface="Segoe UI" panose="020B0502040204020203" pitchFamily="34" charset="0"/>
                <a:cs typeface="Segoe UI" panose="020B0502040204020203" pitchFamily="34" charset="0"/>
              </a:rPr>
              <a:t>VERIFICATION METHODS (2026-27)</a:t>
            </a:r>
          </a:p>
          <a:p>
            <a:pPr lvl="0">
              <a:defRPr/>
            </a:pPr>
            <a:endParaRPr lang="en-US" sz="3200" b="1" dirty="0">
              <a:gradFill>
                <a:gsLst>
                  <a:gs pos="0">
                    <a:schemeClr val="accent2"/>
                  </a:gs>
                  <a:gs pos="100000">
                    <a:schemeClr val="accent1"/>
                  </a:gs>
                </a:gsLst>
                <a:lin ang="2700000" scaled="0"/>
              </a:gra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In-person ID review</a:t>
            </a:r>
          </a:p>
          <a:p>
            <a:pPr marL="800054" lvl="1"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Annotation (date along with initials or name of official who confirmed identity) must be on copy of the ID</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Live video interaction</a:t>
            </a:r>
          </a:p>
          <a:p>
            <a:pPr marL="342900" indent="-342900">
              <a:buFont typeface="Arial" panose="020B0604020202020204" pitchFamily="34" charset="0"/>
              <a:buChar char="•"/>
            </a:pPr>
            <a:r>
              <a:rPr lang="en-US" sz="2400" dirty="0">
                <a:latin typeface="Segoe UI" panose="020B0502040204020203" pitchFamily="34" charset="0"/>
                <a:cs typeface="Segoe UI" panose="020B0502040204020203" pitchFamily="34" charset="0"/>
              </a:rPr>
              <a:t>Third-party verification (NIST IAL2 compliant)</a:t>
            </a:r>
          </a:p>
        </p:txBody>
      </p:sp>
    </p:spTree>
    <p:extLst>
      <p:ext uri="{BB962C8B-B14F-4D97-AF65-F5344CB8AC3E}">
        <p14:creationId xmlns:p14="http://schemas.microsoft.com/office/powerpoint/2010/main" val="149546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13" b="9801"/>
          <a:stretch/>
        </p:blipFill>
        <p:spPr>
          <a:xfrm>
            <a:off x="0" y="17928"/>
            <a:ext cx="12190412" cy="6149789"/>
          </a:xfrm>
          <a:prstGeom prst="rect">
            <a:avLst/>
          </a:prstGeom>
        </p:spPr>
      </p:pic>
      <p:sp>
        <p:nvSpPr>
          <p:cNvPr id="22" name="Rectangle 21">
            <a:extLst>
              <a:ext uri="{FF2B5EF4-FFF2-40B4-BE49-F238E27FC236}">
                <a16:creationId xmlns:a16="http://schemas.microsoft.com/office/drawing/2014/main" id="{5A4AF848-9102-436E-9ED4-18C240D03091}"/>
              </a:ext>
            </a:extLst>
          </p:cNvPr>
          <p:cNvSpPr/>
          <p:nvPr/>
        </p:nvSpPr>
        <p:spPr>
          <a:xfrm>
            <a:off x="2050" y="0"/>
            <a:ext cx="12199835" cy="6176029"/>
          </a:xfrm>
          <a:prstGeom prst="rect">
            <a:avLst/>
          </a:prstGeom>
          <a:solidFill>
            <a:srgbClr val="0F112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latin typeface="Segoe UI" panose="020B0502040204020203" pitchFamily="34" charset="0"/>
              <a:cs typeface="Segoe UI" panose="020B0502040204020203" pitchFamily="34" charset="0"/>
            </a:endParaRPr>
          </a:p>
        </p:txBody>
      </p:sp>
      <p:sp>
        <p:nvSpPr>
          <p:cNvPr id="23" name="Freeform: Shape 22">
            <a:extLst>
              <a:ext uri="{FF2B5EF4-FFF2-40B4-BE49-F238E27FC236}">
                <a16:creationId xmlns:a16="http://schemas.microsoft.com/office/drawing/2014/main" id="{9CFF10F4-A300-4004-A5AE-6C31C820983F}"/>
              </a:ext>
            </a:extLst>
          </p:cNvPr>
          <p:cNvSpPr/>
          <p:nvPr/>
        </p:nvSpPr>
        <p:spPr>
          <a:xfrm>
            <a:off x="5466004" y="447"/>
            <a:ext cx="6724408" cy="4858855"/>
          </a:xfrm>
          <a:custGeom>
            <a:avLst/>
            <a:gdLst>
              <a:gd name="connsiteX0" fmla="*/ 0 w 6725284"/>
              <a:gd name="connsiteY0" fmla="*/ 0 h 4859488"/>
              <a:gd name="connsiteX1" fmla="*/ 6725284 w 6725284"/>
              <a:gd name="connsiteY1" fmla="*/ 0 h 4859488"/>
              <a:gd name="connsiteX2" fmla="*/ 6725284 w 6725284"/>
              <a:gd name="connsiteY2" fmla="*/ 4859488 h 4859488"/>
              <a:gd name="connsiteX3" fmla="*/ 6625053 w 6725284"/>
              <a:gd name="connsiteY3" fmla="*/ 4855980 h 4859488"/>
              <a:gd name="connsiteX4" fmla="*/ 5639122 w 6725284"/>
              <a:gd name="connsiteY4" fmla="*/ 4463324 h 485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5284" h="4859488">
                <a:moveTo>
                  <a:pt x="0" y="0"/>
                </a:moveTo>
                <a:lnTo>
                  <a:pt x="6725284" y="0"/>
                </a:lnTo>
                <a:lnTo>
                  <a:pt x="6725284" y="4859488"/>
                </a:lnTo>
                <a:lnTo>
                  <a:pt x="6625053" y="4855980"/>
                </a:lnTo>
                <a:cubicBezTo>
                  <a:pt x="6289401" y="4829257"/>
                  <a:pt x="5946663" y="4697522"/>
                  <a:pt x="5639122" y="4463324"/>
                </a:cubicBezTo>
                <a:close/>
              </a:path>
            </a:pathLst>
          </a:custGeom>
          <a:gradFill flip="none" rotWithShape="1">
            <a:gsLst>
              <a:gs pos="0">
                <a:schemeClr val="accent1"/>
              </a:gs>
              <a:gs pos="100000">
                <a:schemeClr val="accent2"/>
              </a:gs>
            </a:gsLst>
            <a:lin ang="27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endParaRPr lang="en-US">
              <a:latin typeface="Segoe UI" panose="020B0502040204020203" pitchFamily="34" charset="0"/>
              <a:cs typeface="Segoe UI" panose="020B0502040204020203" pitchFamily="34" charset="0"/>
            </a:endParaRPr>
          </a:p>
        </p:txBody>
      </p:sp>
      <p:sp>
        <p:nvSpPr>
          <p:cNvPr id="68" name="Rectangle: Rounded Corners 67">
            <a:extLst>
              <a:ext uri="{FF2B5EF4-FFF2-40B4-BE49-F238E27FC236}">
                <a16:creationId xmlns:a16="http://schemas.microsoft.com/office/drawing/2014/main" id="{08685663-28C1-40A1-9AB4-012FA2C2CA1C}"/>
              </a:ext>
            </a:extLst>
          </p:cNvPr>
          <p:cNvSpPr/>
          <p:nvPr/>
        </p:nvSpPr>
        <p:spPr>
          <a:xfrm>
            <a:off x="-169698" y="437739"/>
            <a:ext cx="5805401" cy="870042"/>
          </a:xfrm>
          <a:prstGeom prst="roundRect">
            <a:avLst/>
          </a:prstGeom>
          <a:noFill/>
          <a:ln>
            <a:noFill/>
          </a:ln>
          <a:effectLst>
            <a:outerShdw blurRad="368300" dist="114300" dir="5400000" sx="88000" sy="88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r>
              <a:rPr lang="en-US" sz="4000" b="1" dirty="0">
                <a:solidFill>
                  <a:schemeClr val="bg1"/>
                </a:solidFill>
                <a:latin typeface="Segoe UI" panose="020B0502040204020203" pitchFamily="34" charset="0"/>
                <a:cs typeface="Segoe UI" panose="020B0502040204020203" pitchFamily="34" charset="0"/>
              </a:rPr>
              <a:t>DATA</a:t>
            </a:r>
            <a:r>
              <a:rPr lang="en-US" sz="4000" b="1" dirty="0">
                <a:latin typeface="Segoe UI" panose="020B0502040204020203" pitchFamily="34" charset="0"/>
                <a:cs typeface="Segoe UI" panose="020B0502040204020203" pitchFamily="34" charset="0"/>
              </a:rPr>
              <a:t> </a:t>
            </a:r>
            <a:r>
              <a:rPr lang="en-US" sz="4000" b="1" dirty="0">
                <a:gradFill>
                  <a:gsLst>
                    <a:gs pos="0">
                      <a:schemeClr val="accent2"/>
                    </a:gs>
                    <a:gs pos="100000">
                      <a:schemeClr val="accent1"/>
                    </a:gs>
                  </a:gsLst>
                  <a:lin ang="2700000" scaled="0"/>
                </a:gradFill>
                <a:latin typeface="Segoe UI" panose="020B0502040204020203" pitchFamily="34" charset="0"/>
                <a:cs typeface="Segoe UI" panose="020B0502040204020203" pitchFamily="34" charset="0"/>
              </a:rPr>
              <a:t>SECURITY</a:t>
            </a:r>
          </a:p>
        </p:txBody>
      </p:sp>
      <p:pic>
        <p:nvPicPr>
          <p:cNvPr id="6" name="Picture Placeholder 5">
            <a:extLst>
              <a:ext uri="{FF2B5EF4-FFF2-40B4-BE49-F238E27FC236}">
                <a16:creationId xmlns:a16="http://schemas.microsoft.com/office/drawing/2014/main" id="{40811C3C-05F0-474A-9DAB-688B59A9B001}"/>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2070" t="24968" r="34601" b="2040"/>
          <a:stretch/>
        </p:blipFill>
        <p:spPr>
          <a:xfrm>
            <a:off x="6011420" y="9616"/>
            <a:ext cx="6178992" cy="4005978"/>
          </a:xfrm>
        </p:spPr>
      </p:pic>
      <p:sp>
        <p:nvSpPr>
          <p:cNvPr id="13" name="TextBox 12">
            <a:extLst>
              <a:ext uri="{FF2B5EF4-FFF2-40B4-BE49-F238E27FC236}">
                <a16:creationId xmlns:a16="http://schemas.microsoft.com/office/drawing/2014/main" id="{D2A922C3-78F6-48A0-B099-C2789B7BE3BB}"/>
              </a:ext>
            </a:extLst>
          </p:cNvPr>
          <p:cNvSpPr txBox="1"/>
          <p:nvPr/>
        </p:nvSpPr>
        <p:spPr>
          <a:xfrm>
            <a:off x="2002527" y="2637419"/>
            <a:ext cx="7266351" cy="3012748"/>
          </a:xfrm>
          <a:prstGeom prst="rect">
            <a:avLst/>
          </a:prstGeom>
          <a:noFill/>
        </p:spPr>
        <p:txBody>
          <a:bodyPr wrap="square" rtlCol="0">
            <a:spAutoFit/>
          </a:bodyPr>
          <a:lstStyle>
            <a:defPPr>
              <a:defRPr lang="id-ID"/>
            </a:defPPr>
            <a:lvl1pPr>
              <a:lnSpc>
                <a:spcPct val="120000"/>
              </a:lnSpc>
              <a:defRPr sz="1200">
                <a:solidFill>
                  <a:schemeClr val="tx1">
                    <a:lumMod val="75000"/>
                    <a:lumOff val="25000"/>
                  </a:schemeClr>
                </a:solidFill>
                <a:latin typeface="+mj-lt"/>
              </a:defRPr>
            </a:lvl1pPr>
          </a:lstStyle>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AWS FISMA compliant cloud </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Clearwater Compliance Assessment Certified, a nationally recognized data and security certification</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Persona identity verification</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Forensic audit trail</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Physical security emphasis</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Authentication process</a:t>
            </a:r>
          </a:p>
          <a:p>
            <a:pPr marL="285750" indent="-285750">
              <a:buFont typeface="Arial" panose="020B0604020202020204" pitchFamily="34" charset="0"/>
              <a:buChar char="•"/>
            </a:pPr>
            <a:r>
              <a:rPr lang="en-US" sz="2000" dirty="0">
                <a:solidFill>
                  <a:schemeClr val="bg1"/>
                </a:solidFill>
                <a:latin typeface="Segoe UI" panose="020B0502040204020203" pitchFamily="34" charset="0"/>
                <a:cs typeface="Segoe UI" panose="020B0502040204020203" pitchFamily="34" charset="0"/>
              </a:rPr>
              <a:t>Administrator credentials required for system access</a:t>
            </a:r>
            <a:endParaRPr lang="en-US" sz="1400" dirty="0">
              <a:solidFill>
                <a:schemeClr val="bg1"/>
              </a:solidFill>
              <a:latin typeface="Segoe UI" panose="020B0502040204020203" pitchFamily="34" charset="0"/>
              <a:cs typeface="Segoe UI" panose="020B0502040204020203" pitchFamily="34" charset="0"/>
            </a:endParaRPr>
          </a:p>
        </p:txBody>
      </p:sp>
      <p:sp>
        <p:nvSpPr>
          <p:cNvPr id="25" name="Rectangle: Rounded Corners 67">
            <a:extLst>
              <a:ext uri="{FF2B5EF4-FFF2-40B4-BE49-F238E27FC236}">
                <a16:creationId xmlns:a16="http://schemas.microsoft.com/office/drawing/2014/main" id="{08685663-28C1-40A1-9AB4-012FA2C2CA1C}"/>
              </a:ext>
            </a:extLst>
          </p:cNvPr>
          <p:cNvSpPr/>
          <p:nvPr/>
        </p:nvSpPr>
        <p:spPr>
          <a:xfrm>
            <a:off x="1359033" y="1559832"/>
            <a:ext cx="5805401" cy="870042"/>
          </a:xfrm>
          <a:prstGeom prst="roundRect">
            <a:avLst/>
          </a:prstGeom>
          <a:solidFill>
            <a:schemeClr val="accent1"/>
          </a:solidFill>
          <a:ln>
            <a:noFill/>
          </a:ln>
          <a:effectLst>
            <a:outerShdw blurRad="368300" dist="114300" dir="5400000" sx="88000" sy="88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r>
              <a:rPr lang="en-US" sz="2000" b="1" cap="all" dirty="0">
                <a:latin typeface="Segoe UI" panose="020B0502040204020203" pitchFamily="34" charset="0"/>
                <a:cs typeface="Segoe UI" panose="020B0502040204020203" pitchFamily="34" charset="0"/>
              </a:rPr>
              <a:t>PROTECTING STUDENT DATA </a:t>
            </a:r>
          </a:p>
          <a:p>
            <a:pPr algn="ctr"/>
            <a:r>
              <a:rPr lang="en-US" sz="2000" b="1" cap="all" dirty="0">
                <a:latin typeface="Segoe UI" panose="020B0502040204020203" pitchFamily="34" charset="0"/>
                <a:cs typeface="Segoe UI" panose="020B0502040204020203" pitchFamily="34" charset="0"/>
              </a:rPr>
              <a:t>IS A PRIORITY</a:t>
            </a:r>
          </a:p>
        </p:txBody>
      </p:sp>
      <p:grpSp>
        <p:nvGrpSpPr>
          <p:cNvPr id="11" name="Group 10"/>
          <p:cNvGrpSpPr/>
          <p:nvPr/>
        </p:nvGrpSpPr>
        <p:grpSpPr>
          <a:xfrm>
            <a:off x="4858406" y="1015039"/>
            <a:ext cx="905355" cy="0"/>
            <a:chOff x="5561876" y="5955702"/>
            <a:chExt cx="905355" cy="0"/>
          </a:xfrm>
        </p:grpSpPr>
        <p:cxnSp>
          <p:nvCxnSpPr>
            <p:cNvPr id="12" name="Straight Connector 11">
              <a:extLst>
                <a:ext uri="{FF2B5EF4-FFF2-40B4-BE49-F238E27FC236}">
                  <a16:creationId xmlns:a16="http://schemas.microsoft.com/office/drawing/2014/main" id="{07C214CA-EFC3-4482-B4BD-8C0CFE24D284}"/>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194313" y="5955702"/>
              <a:ext cx="272918" cy="0"/>
              <a:chOff x="6371292" y="5955702"/>
              <a:chExt cx="272918" cy="0"/>
            </a:xfrm>
          </p:grpSpPr>
          <p:cxnSp>
            <p:nvCxnSpPr>
              <p:cNvPr id="15" name="Straight Connector 14">
                <a:extLst>
                  <a:ext uri="{FF2B5EF4-FFF2-40B4-BE49-F238E27FC236}">
                    <a16:creationId xmlns:a16="http://schemas.microsoft.com/office/drawing/2014/main" id="{E09A082C-E61F-4653-B430-0B29836F9D56}"/>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BFCB67-9398-43E3-90AD-D09B1CC83EF1}"/>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BFCB67-9398-43E3-90AD-D09B1CC83EF1}"/>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1596378" y="5599945"/>
            <a:ext cx="7909538" cy="584775"/>
          </a:xfrm>
          <a:prstGeom prst="rect">
            <a:avLst/>
          </a:prstGeom>
          <a:noFill/>
        </p:spPr>
        <p:txBody>
          <a:bodyPr wrap="none" rtlCol="0">
            <a:spAutoFit/>
          </a:bodyPr>
          <a:lstStyle/>
          <a:p>
            <a:r>
              <a:rPr lang="en-US" sz="1600" cap="all" spc="120" dirty="0">
                <a:solidFill>
                  <a:schemeClr val="bg1"/>
                </a:solidFill>
                <a:latin typeface="Segoe UI" panose="020B0502040204020203" pitchFamily="34" charset="0"/>
                <a:cs typeface="Segoe UI" panose="020B0502040204020203" pitchFamily="34" charset="0"/>
              </a:rPr>
              <a:t>All Verification Gateway processors are Inceptia team members</a:t>
            </a:r>
          </a:p>
          <a:p>
            <a:endParaRPr lang="en-US" sz="1600" dirty="0">
              <a:latin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4"/>
          </p:nvPr>
        </p:nvSpPr>
        <p:spPr/>
        <p:txBody>
          <a:bodyPr/>
          <a:lstStyle/>
          <a:p>
            <a:fld id="{75A4F164-3A46-4CEE-A25C-CA523D5E42F3}" type="slidenum">
              <a:rPr lang="en-US" smtClean="0">
                <a:latin typeface="Segoe UI" panose="020B0502040204020203" pitchFamily="34" charset="0"/>
                <a:cs typeface="Segoe UI" panose="020B0502040204020203" pitchFamily="34" charset="0"/>
              </a:rPr>
              <a:pPr/>
              <a:t>15</a:t>
            </a:fld>
            <a:endParaRPr lang="en-US" dirty="0">
              <a:latin typeface="Segoe UI" panose="020B0502040204020203" pitchFamily="34" charset="0"/>
              <a:cs typeface="Segoe UI" panose="020B0502040204020203" pitchFamily="34" charset="0"/>
            </a:endParaRPr>
          </a:p>
        </p:txBody>
      </p:sp>
      <p:sp>
        <p:nvSpPr>
          <p:cNvPr id="18" name="Fußzeilenplatzhalter 4">
            <a:extLst>
              <a:ext uri="{FF2B5EF4-FFF2-40B4-BE49-F238E27FC236}">
                <a16:creationId xmlns:a16="http://schemas.microsoft.com/office/drawing/2014/main" id="{F1B95F99-EB7F-46AF-970D-85C7B30C892B}"/>
              </a:ext>
            </a:extLst>
          </p:cNvPr>
          <p:cNvSpPr>
            <a:spLocks noGrp="1"/>
          </p:cNvSpPr>
          <p:nvPr>
            <p:ph type="ftr" sz="quarter" idx="3"/>
          </p:nvPr>
        </p:nvSpPr>
        <p:spPr>
          <a:xfrm>
            <a:off x="767781" y="6293652"/>
            <a:ext cx="1397906" cy="360000"/>
          </a:xfrm>
          <a:prstGeom prst="rect">
            <a:avLst/>
          </a:prstGeom>
        </p:spPr>
        <p:txBody>
          <a:bodyPr vert="horz" lIns="0" tIns="0" rIns="0" bIns="0" rtlCol="0" anchor="b" anchorCtr="0"/>
          <a:lstStyle>
            <a:lvl1pPr algn="ctr">
              <a:defRPr sz="700">
                <a:solidFill>
                  <a:srgbClr val="75777A"/>
                </a:solidFill>
                <a:latin typeface="Arial" panose="020B0604020202020204" pitchFamily="34" charset="0"/>
                <a:cs typeface="Arial" panose="020B0604020202020204" pitchFamily="34" charset="0"/>
              </a:defRPr>
            </a:lvl1pPr>
          </a:lstStyle>
          <a:p>
            <a:pPr algn="l"/>
            <a:r>
              <a:rPr lang="en-US" dirty="0">
                <a:latin typeface="Segoe UI" panose="020B0502040204020203" pitchFamily="34" charset="0"/>
                <a:cs typeface="Segoe UI" panose="020B0502040204020203" pitchFamily="34" charset="0"/>
              </a:rPr>
              <a:t>© 2026 Inceptia · Confidential.  </a:t>
            </a:r>
          </a:p>
        </p:txBody>
      </p:sp>
    </p:spTree>
    <p:extLst>
      <p:ext uri="{BB962C8B-B14F-4D97-AF65-F5344CB8AC3E}">
        <p14:creationId xmlns:p14="http://schemas.microsoft.com/office/powerpoint/2010/main" val="245515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17DB-FCDE-3CC3-2DDF-86E982383816}"/>
            </a:ext>
          </a:extLst>
        </p:cNvPr>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B2EBB11-1AE7-B7EB-47A5-33F9AFCC2DE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485" r="14485"/>
          <a:stretch/>
        </p:blipFill>
        <p:spPr>
          <a:xfrm>
            <a:off x="6397627" y="1"/>
            <a:ext cx="5792786" cy="4300683"/>
          </a:xfrm>
        </p:spPr>
      </p:pic>
      <p:sp>
        <p:nvSpPr>
          <p:cNvPr id="6" name="Slide Number Placeholder 5">
            <a:extLst>
              <a:ext uri="{FF2B5EF4-FFF2-40B4-BE49-F238E27FC236}">
                <a16:creationId xmlns:a16="http://schemas.microsoft.com/office/drawing/2014/main" id="{DC4E6A16-CAB7-D970-5967-19A1C7D48164}"/>
              </a:ext>
            </a:extLst>
          </p:cNvPr>
          <p:cNvSpPr>
            <a:spLocks noGrp="1"/>
          </p:cNvSpPr>
          <p:nvPr>
            <p:ph type="sldNum" sz="quarter" idx="11"/>
          </p:nvPr>
        </p:nvSpPr>
        <p:spPr>
          <a:xfrm>
            <a:off x="516252" y="6293652"/>
            <a:ext cx="914307" cy="360000"/>
          </a:xfrm>
        </p:spPr>
        <p:txBody>
          <a:bodyPr/>
          <a:lstStyle/>
          <a:p>
            <a:pPr lvl="0"/>
            <a:fld id="{AF263BED-5E3C-DD43-87F5-1FD04FBF7FED}" type="slidenum">
              <a:rPr lang="en-US" noProof="0" smtClean="0"/>
              <a:pPr lvl="0"/>
              <a:t>16</a:t>
            </a:fld>
            <a:endParaRPr lang="en-US" noProof="0" dirty="0"/>
          </a:p>
        </p:txBody>
      </p:sp>
      <p:sp>
        <p:nvSpPr>
          <p:cNvPr id="8" name="Footer Placeholder 7">
            <a:extLst>
              <a:ext uri="{FF2B5EF4-FFF2-40B4-BE49-F238E27FC236}">
                <a16:creationId xmlns:a16="http://schemas.microsoft.com/office/drawing/2014/main" id="{68641E64-723D-D2D1-4161-F3DD00F97141}"/>
              </a:ext>
            </a:extLst>
          </p:cNvPr>
          <p:cNvSpPr>
            <a:spLocks noGrp="1"/>
          </p:cNvSpPr>
          <p:nvPr>
            <p:ph type="ftr" sz="quarter" idx="3"/>
          </p:nvPr>
        </p:nvSpPr>
        <p:spPr/>
        <p:txBody>
          <a:bodyPr/>
          <a:lstStyle/>
          <a:p>
            <a:pPr algn="l"/>
            <a:r>
              <a:rPr lang="en-US"/>
              <a:t>© 2026 Inceptia · Confidential </a:t>
            </a:r>
            <a:endParaRPr lang="en-US" dirty="0"/>
          </a:p>
        </p:txBody>
      </p:sp>
      <p:sp>
        <p:nvSpPr>
          <p:cNvPr id="3" name="Content Placeholder 3">
            <a:extLst>
              <a:ext uri="{FF2B5EF4-FFF2-40B4-BE49-F238E27FC236}">
                <a16:creationId xmlns:a16="http://schemas.microsoft.com/office/drawing/2014/main" id="{5BEDED82-34A2-F653-35BA-7FB29C3F2011}"/>
              </a:ext>
            </a:extLst>
          </p:cNvPr>
          <p:cNvSpPr txBox="1">
            <a:spLocks/>
          </p:cNvSpPr>
          <p:nvPr/>
        </p:nvSpPr>
        <p:spPr>
          <a:xfrm>
            <a:off x="647899" y="1706767"/>
            <a:ext cx="6126595" cy="4776270"/>
          </a:xfrm>
          <a:prstGeom prst="rect">
            <a:avLst/>
          </a:prstGeom>
        </p:spPr>
        <p:txBody>
          <a:bodyPr vert="horz" lIns="10800" tIns="0" rIns="0" bIns="0" rtlCol="0" anchor="t">
            <a:noAutofit/>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Required for V4 and V5</a:t>
            </a:r>
          </a:p>
          <a:p>
            <a:r>
              <a:rPr lang="en-US" sz="2000" dirty="0"/>
              <a:t>Report outcomes in FAFSA Partner Portal</a:t>
            </a:r>
          </a:p>
          <a:p>
            <a:r>
              <a:rPr lang="en-US" sz="2000" dirty="0"/>
              <a:t>Meet federal deadlines</a:t>
            </a:r>
          </a:p>
          <a:p>
            <a:pPr lvl="1"/>
            <a:r>
              <a:rPr lang="en-US" sz="1800" dirty="0"/>
              <a:t>Must be reported within 60 days after first request for documents to verify identity</a:t>
            </a:r>
          </a:p>
          <a:p>
            <a:pPr lvl="1"/>
            <a:r>
              <a:rPr lang="en-US" sz="1800" dirty="0"/>
              <a:t>Must be reported within 30 days of change if result later changes</a:t>
            </a:r>
          </a:p>
          <a:p>
            <a:r>
              <a:rPr lang="en-US" sz="2000" dirty="0"/>
              <a:t>Failure to Complete Identity Verification</a:t>
            </a:r>
          </a:p>
          <a:p>
            <a:pPr lvl="1"/>
            <a:r>
              <a:rPr lang="en-US" sz="1800" dirty="0"/>
              <a:t>Return all Title IV aid for award year, except previously earned Federal Work-Study (FWS) funds</a:t>
            </a:r>
          </a:p>
          <a:p>
            <a:pPr lvl="1"/>
            <a:r>
              <a:rPr lang="en-US" sz="1800" dirty="0"/>
              <a:t>Student is responsible for any Title IV overpayments</a:t>
            </a:r>
          </a:p>
          <a:p>
            <a:pPr lvl="1"/>
            <a:endParaRPr lang="en-US" sz="1800" dirty="0"/>
          </a:p>
        </p:txBody>
      </p:sp>
      <p:sp>
        <p:nvSpPr>
          <p:cNvPr id="14" name="TextBox 13">
            <a:extLst>
              <a:ext uri="{FF2B5EF4-FFF2-40B4-BE49-F238E27FC236}">
                <a16:creationId xmlns:a16="http://schemas.microsoft.com/office/drawing/2014/main" id="{7FD38169-58A5-427D-FFE6-1E85030A4D63}"/>
              </a:ext>
            </a:extLst>
          </p:cNvPr>
          <p:cNvSpPr txBox="1"/>
          <p:nvPr/>
        </p:nvSpPr>
        <p:spPr>
          <a:xfrm>
            <a:off x="516252" y="257911"/>
            <a:ext cx="10443101" cy="1015663"/>
          </a:xfrm>
          <a:prstGeom prst="rect">
            <a:avLst/>
          </a:prstGeom>
          <a:noFill/>
        </p:spPr>
        <p:txBody>
          <a:bodyPr wrap="square" rtlCol="0">
            <a:spAutoFit/>
          </a:bodyPr>
          <a:lstStyle/>
          <a:p>
            <a:pPr marR="0" indent="0" fontAlgn="auto">
              <a:lnSpc>
                <a:spcPct val="100000"/>
              </a:lnSpc>
              <a:spcBef>
                <a:spcPts val="0"/>
              </a:spcBef>
              <a:spcAft>
                <a:spcPts val="0"/>
              </a:spcAft>
              <a:buClrTx/>
              <a:buSzTx/>
              <a:buFontTx/>
              <a:buNone/>
              <a:tabLst/>
              <a:defRPr/>
            </a:pPr>
            <a:r>
              <a:rPr lang="en-US" sz="3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IDENTITY </a:t>
            </a:r>
          </a:p>
          <a:p>
            <a:pPr marR="0" indent="0" fontAlgn="auto">
              <a:lnSpc>
                <a:spcPct val="100000"/>
              </a:lnSpc>
              <a:spcBef>
                <a:spcPts val="0"/>
              </a:spcBef>
              <a:spcAft>
                <a:spcPts val="0"/>
              </a:spcAft>
              <a:buClrTx/>
              <a:buSzTx/>
              <a:buFontTx/>
              <a:buNone/>
              <a:tabLst/>
              <a:defRPr/>
            </a:pPr>
            <a:r>
              <a:rPr lang="en-US" sz="3000" b="1" dirty="0">
                <a:solidFill>
                  <a:srgbClr val="000000">
                    <a:lumMod val="75000"/>
                    <a:lumOff val="25000"/>
                  </a:srgbClr>
                </a:solidFill>
                <a:latin typeface="Segoe UI" panose="020B0502040204020203" pitchFamily="34" charset="0"/>
                <a:cs typeface="Segoe UI" panose="020B0502040204020203" pitchFamily="34" charset="0"/>
              </a:rPr>
              <a:t>VERIFICATION REPORTING</a:t>
            </a:r>
          </a:p>
        </p:txBody>
      </p:sp>
      <p:grpSp>
        <p:nvGrpSpPr>
          <p:cNvPr id="15" name="Group 14">
            <a:extLst>
              <a:ext uri="{FF2B5EF4-FFF2-40B4-BE49-F238E27FC236}">
                <a16:creationId xmlns:a16="http://schemas.microsoft.com/office/drawing/2014/main" id="{81E0BE57-DC38-4894-A230-99D5DAD94DDA}"/>
              </a:ext>
            </a:extLst>
          </p:cNvPr>
          <p:cNvGrpSpPr/>
          <p:nvPr/>
        </p:nvGrpSpPr>
        <p:grpSpPr>
          <a:xfrm>
            <a:off x="630384" y="1442705"/>
            <a:ext cx="905355" cy="0"/>
            <a:chOff x="5561876" y="5955702"/>
            <a:chExt cx="905355" cy="0"/>
          </a:xfrm>
        </p:grpSpPr>
        <p:cxnSp>
          <p:nvCxnSpPr>
            <p:cNvPr id="16" name="Straight Connector 15">
              <a:extLst>
                <a:ext uri="{FF2B5EF4-FFF2-40B4-BE49-F238E27FC236}">
                  <a16:creationId xmlns:a16="http://schemas.microsoft.com/office/drawing/2014/main" id="{C5F1D383-AB38-D98C-1D0F-734141E3959E}"/>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857D945-32D8-E72F-8685-53BA774860C2}"/>
                </a:ext>
              </a:extLst>
            </p:cNvPr>
            <p:cNvGrpSpPr/>
            <p:nvPr/>
          </p:nvGrpSpPr>
          <p:grpSpPr>
            <a:xfrm>
              <a:off x="6194313" y="5955702"/>
              <a:ext cx="272918" cy="0"/>
              <a:chOff x="6371292" y="5955702"/>
              <a:chExt cx="272918" cy="0"/>
            </a:xfrm>
          </p:grpSpPr>
          <p:cxnSp>
            <p:nvCxnSpPr>
              <p:cNvPr id="18" name="Straight Connector 17">
                <a:extLst>
                  <a:ext uri="{FF2B5EF4-FFF2-40B4-BE49-F238E27FC236}">
                    <a16:creationId xmlns:a16="http://schemas.microsoft.com/office/drawing/2014/main" id="{254C3F7A-4755-3945-E1A6-02AE063DF5EA}"/>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F79AFA-BE50-469E-16DE-B2056727D71A}"/>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F8D8A3-0E19-702F-1C9D-91D4A4A6E0E5}"/>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3405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dirty="0"/>
              <a:t>© 2026 Inceptia · Confidential </a:t>
            </a:r>
          </a:p>
        </p:txBody>
      </p:sp>
      <p:sp>
        <p:nvSpPr>
          <p:cNvPr id="3" name="Slide Number Placeholder 2"/>
          <p:cNvSpPr>
            <a:spLocks noGrp="1"/>
          </p:cNvSpPr>
          <p:nvPr>
            <p:ph type="sldNum" sz="quarter" idx="12"/>
          </p:nvPr>
        </p:nvSpPr>
        <p:spPr/>
        <p:txBody>
          <a:bodyPr/>
          <a:lstStyle/>
          <a:p>
            <a:fld id="{75A4F164-3A46-4CEE-A25C-CA523D5E42F3}" type="slidenum">
              <a:rPr lang="en-US" sz="700" smtClean="0"/>
              <a:t>17</a:t>
            </a:fld>
            <a:endParaRPr lang="en-US" sz="700" dirty="0"/>
          </a:p>
        </p:txBody>
      </p:sp>
      <p:sp>
        <p:nvSpPr>
          <p:cNvPr id="5" name="Oval 4">
            <a:extLst>
              <a:ext uri="{FF2B5EF4-FFF2-40B4-BE49-F238E27FC236}">
                <a16:creationId xmlns:a16="http://schemas.microsoft.com/office/drawing/2014/main" id="{E44CC42C-4B72-5744-8A89-80B41862A8D2}"/>
              </a:ext>
            </a:extLst>
          </p:cNvPr>
          <p:cNvSpPr/>
          <p:nvPr/>
        </p:nvSpPr>
        <p:spPr>
          <a:xfrm>
            <a:off x="1668667" y="2242258"/>
            <a:ext cx="1825401" cy="1825639"/>
          </a:xfrm>
          <a:prstGeom prst="ellipse">
            <a:avLst/>
          </a:prstGeom>
          <a:solidFill>
            <a:schemeClr val="bg1"/>
          </a:solidFill>
          <a:ln>
            <a:noFill/>
          </a:ln>
          <a:effectLst>
            <a:outerShdw blurRad="1270000" dist="444500" dir="5400000" sx="89000" sy="8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en-ID" sz="9599" b="1" dirty="0">
              <a:solidFill>
                <a:prstClr val="white">
                  <a:alpha val="40000"/>
                </a:prstClr>
              </a:solidFill>
              <a:latin typeface="Segoe UI" panose="020B0502040204020203" pitchFamily="34" charset="0"/>
              <a:cs typeface="Segoe UI" panose="020B0502040204020203" pitchFamily="34" charset="0"/>
            </a:endParaRPr>
          </a:p>
        </p:txBody>
      </p:sp>
      <p:sp>
        <p:nvSpPr>
          <p:cNvPr id="15" name="Text Placeholder 3">
            <a:extLst>
              <a:ext uri="{FF2B5EF4-FFF2-40B4-BE49-F238E27FC236}">
                <a16:creationId xmlns:a16="http://schemas.microsoft.com/office/drawing/2014/main" id="{A5DFECAD-21D1-4308-891C-1CAD218800EC}"/>
              </a:ext>
            </a:extLst>
          </p:cNvPr>
          <p:cNvSpPr txBox="1">
            <a:spLocks/>
          </p:cNvSpPr>
          <p:nvPr/>
        </p:nvSpPr>
        <p:spPr>
          <a:xfrm>
            <a:off x="3805245" y="2715339"/>
            <a:ext cx="7482664" cy="879475"/>
          </a:xfrm>
          <a:prstGeom prst="rect">
            <a:avLst/>
          </a:prstGeom>
        </p:spPr>
        <p:txBody>
          <a:bodyPr vert="horz" lIns="10800" tIns="0" rIns="0" bIns="0" rtlCol="0" anchor="ctr">
            <a:noAutofit/>
          </a:bodyPr>
          <a:lstStyle>
            <a:lvl1pPr marL="0" indent="0" algn="l" defTabSz="914400" rtl="0" eaLnBrk="1" latinLnBrk="0" hangingPunct="1">
              <a:spcBef>
                <a:spcPts val="0"/>
              </a:spcBef>
              <a:spcAft>
                <a:spcPts val="1000"/>
              </a:spcAft>
              <a:buClr>
                <a:schemeClr val="accent1"/>
              </a:buClr>
              <a:buFont typeface="Arial" panose="020B0604020202020204" pitchFamily="34" charset="0"/>
              <a:buNone/>
              <a:defRPr sz="5399" kern="1200">
                <a:solidFill>
                  <a:schemeClr val="bg1"/>
                </a:solidFill>
                <a:latin typeface="Arial" panose="020B0604020202020204" pitchFamily="34" charset="0"/>
                <a:ea typeface="+mn-ea"/>
                <a:cs typeface="Arial" panose="020B0604020202020204"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000" dirty="0">
                <a:latin typeface="Segoe UI" panose="020B0502040204020203" pitchFamily="34" charset="0"/>
                <a:cs typeface="Segoe UI" panose="020B0502040204020203" pitchFamily="34" charset="0"/>
              </a:rPr>
              <a:t>AUDITING</a:t>
            </a:r>
          </a:p>
        </p:txBody>
      </p:sp>
      <p:cxnSp>
        <p:nvCxnSpPr>
          <p:cNvPr id="16" name="Straight Connector 15">
            <a:extLst>
              <a:ext uri="{FF2B5EF4-FFF2-40B4-BE49-F238E27FC236}">
                <a16:creationId xmlns:a16="http://schemas.microsoft.com/office/drawing/2014/main" id="{F953E257-B34B-4A08-9782-AC7CD5C844FF}"/>
              </a:ext>
            </a:extLst>
          </p:cNvPr>
          <p:cNvCxnSpPr>
            <a:cxnSpLocks/>
          </p:cNvCxnSpPr>
          <p:nvPr/>
        </p:nvCxnSpPr>
        <p:spPr>
          <a:xfrm>
            <a:off x="3835002" y="3671453"/>
            <a:ext cx="6490098" cy="0"/>
          </a:xfrm>
          <a:prstGeom prst="line">
            <a:avLst/>
          </a:prstGeom>
          <a:ln>
            <a:solidFill>
              <a:schemeClr val="bg1">
                <a:alpha val="4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6A450DA4-1417-86BB-832B-2332A648515B}"/>
              </a:ext>
            </a:extLst>
          </p:cNvPr>
          <p:cNvGrpSpPr/>
          <p:nvPr/>
        </p:nvGrpSpPr>
        <p:grpSpPr>
          <a:xfrm>
            <a:off x="2187001" y="2771449"/>
            <a:ext cx="801537" cy="801537"/>
            <a:chOff x="6371051" y="2062289"/>
            <a:chExt cx="546685" cy="546685"/>
          </a:xfrm>
          <a:solidFill>
            <a:schemeClr val="accent2"/>
          </a:solidFill>
        </p:grpSpPr>
        <p:sp>
          <p:nvSpPr>
            <p:cNvPr id="30" name="Rectangle 5">
              <a:extLst>
                <a:ext uri="{FF2B5EF4-FFF2-40B4-BE49-F238E27FC236}">
                  <a16:creationId xmlns:a16="http://schemas.microsoft.com/office/drawing/2014/main" id="{F48FB016-CDC7-0768-BF5D-3DDC1B597DA7}"/>
                </a:ext>
              </a:extLst>
            </p:cNvPr>
            <p:cNvSpPr>
              <a:spLocks noChangeArrowheads="1"/>
            </p:cNvSpPr>
            <p:nvPr/>
          </p:nvSpPr>
          <p:spPr bwMode="auto">
            <a:xfrm>
              <a:off x="6507723" y="2257045"/>
              <a:ext cx="18792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ectangle 6">
              <a:extLst>
                <a:ext uri="{FF2B5EF4-FFF2-40B4-BE49-F238E27FC236}">
                  <a16:creationId xmlns:a16="http://schemas.microsoft.com/office/drawing/2014/main" id="{E898757D-2345-7719-32C2-052A71F2CA08}"/>
                </a:ext>
              </a:extLst>
            </p:cNvPr>
            <p:cNvSpPr>
              <a:spLocks noChangeArrowheads="1"/>
            </p:cNvSpPr>
            <p:nvPr/>
          </p:nvSpPr>
          <p:spPr bwMode="auto">
            <a:xfrm>
              <a:off x="6507723" y="2342465"/>
              <a:ext cx="18792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Rectangle 7">
              <a:extLst>
                <a:ext uri="{FF2B5EF4-FFF2-40B4-BE49-F238E27FC236}">
                  <a16:creationId xmlns:a16="http://schemas.microsoft.com/office/drawing/2014/main" id="{3D739DEA-E2D7-EA21-2A23-618C6EB30C20}"/>
                </a:ext>
              </a:extLst>
            </p:cNvPr>
            <p:cNvSpPr>
              <a:spLocks noChangeArrowheads="1"/>
            </p:cNvSpPr>
            <p:nvPr/>
          </p:nvSpPr>
          <p:spPr bwMode="auto">
            <a:xfrm>
              <a:off x="6507723" y="2427885"/>
              <a:ext cx="18792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8">
              <a:extLst>
                <a:ext uri="{FF2B5EF4-FFF2-40B4-BE49-F238E27FC236}">
                  <a16:creationId xmlns:a16="http://schemas.microsoft.com/office/drawing/2014/main" id="{1C73732C-52CD-E94E-BC02-0ADC1E8B06A4}"/>
                </a:ext>
              </a:extLst>
            </p:cNvPr>
            <p:cNvSpPr>
              <a:spLocks noChangeArrowheads="1"/>
            </p:cNvSpPr>
            <p:nvPr/>
          </p:nvSpPr>
          <p:spPr bwMode="auto">
            <a:xfrm>
              <a:off x="6507723" y="2513304"/>
              <a:ext cx="18792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9">
              <a:extLst>
                <a:ext uri="{FF2B5EF4-FFF2-40B4-BE49-F238E27FC236}">
                  <a16:creationId xmlns:a16="http://schemas.microsoft.com/office/drawing/2014/main" id="{C246CFE5-C340-91C7-DAC6-8B8782569539}"/>
                </a:ext>
              </a:extLst>
            </p:cNvPr>
            <p:cNvSpPr>
              <a:spLocks noChangeArrowheads="1"/>
            </p:cNvSpPr>
            <p:nvPr/>
          </p:nvSpPr>
          <p:spPr bwMode="auto">
            <a:xfrm>
              <a:off x="6439387" y="2257045"/>
              <a:ext cx="34168"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Rectangle 10">
              <a:extLst>
                <a:ext uri="{FF2B5EF4-FFF2-40B4-BE49-F238E27FC236}">
                  <a16:creationId xmlns:a16="http://schemas.microsoft.com/office/drawing/2014/main" id="{EA35BC69-D17C-A9F4-52E1-C6CFC6210499}"/>
                </a:ext>
              </a:extLst>
            </p:cNvPr>
            <p:cNvSpPr>
              <a:spLocks noChangeArrowheads="1"/>
            </p:cNvSpPr>
            <p:nvPr/>
          </p:nvSpPr>
          <p:spPr bwMode="auto">
            <a:xfrm>
              <a:off x="6439387" y="2342465"/>
              <a:ext cx="34168"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Rectangle 11">
              <a:extLst>
                <a:ext uri="{FF2B5EF4-FFF2-40B4-BE49-F238E27FC236}">
                  <a16:creationId xmlns:a16="http://schemas.microsoft.com/office/drawing/2014/main" id="{A31FE521-54F4-8408-8392-48F4B4527E2E}"/>
                </a:ext>
              </a:extLst>
            </p:cNvPr>
            <p:cNvSpPr>
              <a:spLocks noChangeArrowheads="1"/>
            </p:cNvSpPr>
            <p:nvPr/>
          </p:nvSpPr>
          <p:spPr bwMode="auto">
            <a:xfrm>
              <a:off x="6439387" y="2427885"/>
              <a:ext cx="34168"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Rectangle 12">
              <a:extLst>
                <a:ext uri="{FF2B5EF4-FFF2-40B4-BE49-F238E27FC236}">
                  <a16:creationId xmlns:a16="http://schemas.microsoft.com/office/drawing/2014/main" id="{DCD14998-C375-4C93-9F8A-245307F1DA98}"/>
                </a:ext>
              </a:extLst>
            </p:cNvPr>
            <p:cNvSpPr>
              <a:spLocks noChangeArrowheads="1"/>
            </p:cNvSpPr>
            <p:nvPr/>
          </p:nvSpPr>
          <p:spPr bwMode="auto">
            <a:xfrm>
              <a:off x="6439387" y="2513304"/>
              <a:ext cx="34168"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3">
              <a:extLst>
                <a:ext uri="{FF2B5EF4-FFF2-40B4-BE49-F238E27FC236}">
                  <a16:creationId xmlns:a16="http://schemas.microsoft.com/office/drawing/2014/main" id="{0844C124-33BB-8B1A-519A-E29DF29D35AE}"/>
                </a:ext>
              </a:extLst>
            </p:cNvPr>
            <p:cNvSpPr>
              <a:spLocks/>
            </p:cNvSpPr>
            <p:nvPr/>
          </p:nvSpPr>
          <p:spPr bwMode="auto">
            <a:xfrm>
              <a:off x="6371051" y="2120375"/>
              <a:ext cx="392929" cy="485183"/>
            </a:xfrm>
            <a:custGeom>
              <a:avLst/>
              <a:gdLst>
                <a:gd name="T0" fmla="*/ 115 w 115"/>
                <a:gd name="T1" fmla="*/ 142 h 142"/>
                <a:gd name="T2" fmla="*/ 0 w 115"/>
                <a:gd name="T3" fmla="*/ 142 h 142"/>
                <a:gd name="T4" fmla="*/ 0 w 115"/>
                <a:gd name="T5" fmla="*/ 0 h 142"/>
                <a:gd name="T6" fmla="*/ 35 w 115"/>
                <a:gd name="T7" fmla="*/ 0 h 142"/>
                <a:gd name="T8" fmla="*/ 35 w 115"/>
                <a:gd name="T9" fmla="*/ 5 h 142"/>
                <a:gd name="T10" fmla="*/ 5 w 115"/>
                <a:gd name="T11" fmla="*/ 5 h 142"/>
                <a:gd name="T12" fmla="*/ 5 w 115"/>
                <a:gd name="T13" fmla="*/ 137 h 142"/>
                <a:gd name="T14" fmla="*/ 110 w 115"/>
                <a:gd name="T15" fmla="*/ 137 h 142"/>
                <a:gd name="T16" fmla="*/ 110 w 115"/>
                <a:gd name="T17" fmla="*/ 5 h 142"/>
                <a:gd name="T18" fmla="*/ 80 w 115"/>
                <a:gd name="T19" fmla="*/ 5 h 142"/>
                <a:gd name="T20" fmla="*/ 80 w 115"/>
                <a:gd name="T21" fmla="*/ 0 h 142"/>
                <a:gd name="T22" fmla="*/ 115 w 115"/>
                <a:gd name="T23" fmla="*/ 0 h 142"/>
                <a:gd name="T24" fmla="*/ 115 w 115"/>
                <a:gd name="T2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2">
                  <a:moveTo>
                    <a:pt x="115" y="142"/>
                  </a:moveTo>
                  <a:lnTo>
                    <a:pt x="0" y="142"/>
                  </a:lnTo>
                  <a:lnTo>
                    <a:pt x="0" y="0"/>
                  </a:lnTo>
                  <a:lnTo>
                    <a:pt x="35" y="0"/>
                  </a:lnTo>
                  <a:lnTo>
                    <a:pt x="35" y="5"/>
                  </a:lnTo>
                  <a:lnTo>
                    <a:pt x="5" y="5"/>
                  </a:lnTo>
                  <a:lnTo>
                    <a:pt x="5" y="137"/>
                  </a:lnTo>
                  <a:lnTo>
                    <a:pt x="110" y="137"/>
                  </a:lnTo>
                  <a:lnTo>
                    <a:pt x="110" y="5"/>
                  </a:lnTo>
                  <a:lnTo>
                    <a:pt x="80" y="5"/>
                  </a:lnTo>
                  <a:lnTo>
                    <a:pt x="80" y="0"/>
                  </a:lnTo>
                  <a:lnTo>
                    <a:pt x="115" y="0"/>
                  </a:lnTo>
                  <a:lnTo>
                    <a:pt x="115" y="14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4">
              <a:extLst>
                <a:ext uri="{FF2B5EF4-FFF2-40B4-BE49-F238E27FC236}">
                  <a16:creationId xmlns:a16="http://schemas.microsoft.com/office/drawing/2014/main" id="{AA1A7F20-40F9-210C-B1AF-573E2FBAE883}"/>
                </a:ext>
              </a:extLst>
            </p:cNvPr>
            <p:cNvSpPr>
              <a:spLocks noEditPoints="1"/>
            </p:cNvSpPr>
            <p:nvPr/>
          </p:nvSpPr>
          <p:spPr bwMode="auto">
            <a:xfrm>
              <a:off x="6470138" y="2062289"/>
              <a:ext cx="191340" cy="119587"/>
            </a:xfrm>
            <a:custGeom>
              <a:avLst/>
              <a:gdLst>
                <a:gd name="T0" fmla="*/ 56 w 56"/>
                <a:gd name="T1" fmla="*/ 35 h 35"/>
                <a:gd name="T2" fmla="*/ 0 w 56"/>
                <a:gd name="T3" fmla="*/ 35 h 35"/>
                <a:gd name="T4" fmla="*/ 6 w 56"/>
                <a:gd name="T5" fmla="*/ 10 h 35"/>
                <a:gd name="T6" fmla="*/ 16 w 56"/>
                <a:gd name="T7" fmla="*/ 10 h 35"/>
                <a:gd name="T8" fmla="*/ 16 w 56"/>
                <a:gd name="T9" fmla="*/ 0 h 35"/>
                <a:gd name="T10" fmla="*/ 41 w 56"/>
                <a:gd name="T11" fmla="*/ 0 h 35"/>
                <a:gd name="T12" fmla="*/ 41 w 56"/>
                <a:gd name="T13" fmla="*/ 10 h 35"/>
                <a:gd name="T14" fmla="*/ 50 w 56"/>
                <a:gd name="T15" fmla="*/ 10 h 35"/>
                <a:gd name="T16" fmla="*/ 56 w 56"/>
                <a:gd name="T17" fmla="*/ 35 h 35"/>
                <a:gd name="T18" fmla="*/ 6 w 56"/>
                <a:gd name="T19" fmla="*/ 30 h 35"/>
                <a:gd name="T20" fmla="*/ 50 w 56"/>
                <a:gd name="T21" fmla="*/ 30 h 35"/>
                <a:gd name="T22" fmla="*/ 46 w 56"/>
                <a:gd name="T23" fmla="*/ 15 h 35"/>
                <a:gd name="T24" fmla="*/ 36 w 56"/>
                <a:gd name="T25" fmla="*/ 15 h 35"/>
                <a:gd name="T26" fmla="*/ 36 w 56"/>
                <a:gd name="T27" fmla="*/ 5 h 35"/>
                <a:gd name="T28" fmla="*/ 21 w 56"/>
                <a:gd name="T29" fmla="*/ 5 h 35"/>
                <a:gd name="T30" fmla="*/ 21 w 56"/>
                <a:gd name="T31" fmla="*/ 15 h 35"/>
                <a:gd name="T32" fmla="*/ 10 w 56"/>
                <a:gd name="T33" fmla="*/ 15 h 35"/>
                <a:gd name="T34" fmla="*/ 6 w 56"/>
                <a:gd name="T35"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6" y="35"/>
                  </a:moveTo>
                  <a:lnTo>
                    <a:pt x="0" y="35"/>
                  </a:lnTo>
                  <a:lnTo>
                    <a:pt x="6" y="10"/>
                  </a:lnTo>
                  <a:lnTo>
                    <a:pt x="16" y="10"/>
                  </a:lnTo>
                  <a:lnTo>
                    <a:pt x="16" y="0"/>
                  </a:lnTo>
                  <a:lnTo>
                    <a:pt x="41" y="0"/>
                  </a:lnTo>
                  <a:lnTo>
                    <a:pt x="41" y="10"/>
                  </a:lnTo>
                  <a:lnTo>
                    <a:pt x="50" y="10"/>
                  </a:lnTo>
                  <a:lnTo>
                    <a:pt x="56" y="35"/>
                  </a:lnTo>
                  <a:close/>
                  <a:moveTo>
                    <a:pt x="6" y="30"/>
                  </a:moveTo>
                  <a:lnTo>
                    <a:pt x="50" y="30"/>
                  </a:lnTo>
                  <a:lnTo>
                    <a:pt x="46" y="15"/>
                  </a:lnTo>
                  <a:lnTo>
                    <a:pt x="36" y="15"/>
                  </a:lnTo>
                  <a:lnTo>
                    <a:pt x="36" y="5"/>
                  </a:lnTo>
                  <a:lnTo>
                    <a:pt x="21" y="5"/>
                  </a:lnTo>
                  <a:lnTo>
                    <a:pt x="21" y="15"/>
                  </a:lnTo>
                  <a:lnTo>
                    <a:pt x="10" y="15"/>
                  </a:lnTo>
                  <a:lnTo>
                    <a:pt x="6" y="3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5">
              <a:extLst>
                <a:ext uri="{FF2B5EF4-FFF2-40B4-BE49-F238E27FC236}">
                  <a16:creationId xmlns:a16="http://schemas.microsoft.com/office/drawing/2014/main" id="{E16F7BED-AE40-E157-4304-77477A43E7BB}"/>
                </a:ext>
              </a:extLst>
            </p:cNvPr>
            <p:cNvSpPr>
              <a:spLocks noEditPoints="1"/>
            </p:cNvSpPr>
            <p:nvPr/>
          </p:nvSpPr>
          <p:spPr bwMode="auto">
            <a:xfrm>
              <a:off x="6832317" y="2062289"/>
              <a:ext cx="85419" cy="546685"/>
            </a:xfrm>
            <a:custGeom>
              <a:avLst/>
              <a:gdLst>
                <a:gd name="T0" fmla="*/ 12 w 25"/>
                <a:gd name="T1" fmla="*/ 160 h 160"/>
                <a:gd name="T2" fmla="*/ 0 w 25"/>
                <a:gd name="T3" fmla="*/ 135 h 160"/>
                <a:gd name="T4" fmla="*/ 0 w 25"/>
                <a:gd name="T5" fmla="*/ 0 h 160"/>
                <a:gd name="T6" fmla="*/ 25 w 25"/>
                <a:gd name="T7" fmla="*/ 0 h 160"/>
                <a:gd name="T8" fmla="*/ 25 w 25"/>
                <a:gd name="T9" fmla="*/ 135 h 160"/>
                <a:gd name="T10" fmla="*/ 12 w 25"/>
                <a:gd name="T11" fmla="*/ 160 h 160"/>
                <a:gd name="T12" fmla="*/ 5 w 25"/>
                <a:gd name="T13" fmla="*/ 134 h 160"/>
                <a:gd name="T14" fmla="*/ 12 w 25"/>
                <a:gd name="T15" fmla="*/ 149 h 160"/>
                <a:gd name="T16" fmla="*/ 20 w 25"/>
                <a:gd name="T17" fmla="*/ 134 h 160"/>
                <a:gd name="T18" fmla="*/ 20 w 25"/>
                <a:gd name="T19" fmla="*/ 5 h 160"/>
                <a:gd name="T20" fmla="*/ 5 w 25"/>
                <a:gd name="T21" fmla="*/ 5 h 160"/>
                <a:gd name="T22" fmla="*/ 5 w 25"/>
                <a:gd name="T23"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60">
                  <a:moveTo>
                    <a:pt x="12" y="160"/>
                  </a:moveTo>
                  <a:lnTo>
                    <a:pt x="0" y="135"/>
                  </a:lnTo>
                  <a:lnTo>
                    <a:pt x="0" y="0"/>
                  </a:lnTo>
                  <a:lnTo>
                    <a:pt x="25" y="0"/>
                  </a:lnTo>
                  <a:lnTo>
                    <a:pt x="25" y="135"/>
                  </a:lnTo>
                  <a:lnTo>
                    <a:pt x="12" y="160"/>
                  </a:lnTo>
                  <a:close/>
                  <a:moveTo>
                    <a:pt x="5" y="134"/>
                  </a:moveTo>
                  <a:lnTo>
                    <a:pt x="12" y="149"/>
                  </a:lnTo>
                  <a:lnTo>
                    <a:pt x="20" y="134"/>
                  </a:lnTo>
                  <a:lnTo>
                    <a:pt x="20" y="5"/>
                  </a:lnTo>
                  <a:lnTo>
                    <a:pt x="5" y="5"/>
                  </a:lnTo>
                  <a:lnTo>
                    <a:pt x="5" y="13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Rectangle 16">
              <a:extLst>
                <a:ext uri="{FF2B5EF4-FFF2-40B4-BE49-F238E27FC236}">
                  <a16:creationId xmlns:a16="http://schemas.microsoft.com/office/drawing/2014/main" id="{8F10586E-7E83-2F8C-4C5E-65E51D6D1901}"/>
                </a:ext>
              </a:extLst>
            </p:cNvPr>
            <p:cNvSpPr>
              <a:spLocks noChangeArrowheads="1"/>
            </p:cNvSpPr>
            <p:nvPr/>
          </p:nvSpPr>
          <p:spPr bwMode="auto">
            <a:xfrm>
              <a:off x="6839150" y="2147708"/>
              <a:ext cx="68335"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367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4331-F310-364A-BDAE-9C895616DFBB}"/>
            </a:ext>
          </a:extLst>
        </p:cNvPr>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6AA1CA46-7DBC-A572-34B3-DA8D9A4F21F9}"/>
              </a:ext>
            </a:extLst>
          </p:cNvPr>
          <p:cNvSpPr>
            <a:spLocks noGrp="1"/>
          </p:cNvSpPr>
          <p:nvPr>
            <p:ph type="sldNum" sz="quarter" idx="12"/>
          </p:nvPr>
        </p:nvSpPr>
        <p:spPr/>
        <p:txBody>
          <a:bodyPr/>
          <a:lstStyle/>
          <a:p>
            <a:fld id="{593F201A-BE6A-45F8-A02E-8F91A06F616C}" type="slidenum">
              <a:rPr lang="en-US" smtClean="0"/>
              <a:t>18</a:t>
            </a:fld>
            <a:endParaRPr lang="en-US"/>
          </a:p>
        </p:txBody>
      </p:sp>
      <p:sp>
        <p:nvSpPr>
          <p:cNvPr id="10" name="Content Placeholder 3">
            <a:extLst>
              <a:ext uri="{FF2B5EF4-FFF2-40B4-BE49-F238E27FC236}">
                <a16:creationId xmlns:a16="http://schemas.microsoft.com/office/drawing/2014/main" id="{523F6B73-EF67-262F-D244-953BF87A5614}"/>
              </a:ext>
            </a:extLst>
          </p:cNvPr>
          <p:cNvSpPr txBox="1">
            <a:spLocks/>
          </p:cNvSpPr>
          <p:nvPr/>
        </p:nvSpPr>
        <p:spPr>
          <a:xfrm>
            <a:off x="767781" y="1525846"/>
            <a:ext cx="6426396" cy="3806307"/>
          </a:xfrm>
          <a:prstGeom prst="rect">
            <a:avLst/>
          </a:prstGeom>
        </p:spPr>
        <p:txBody>
          <a:bodyPr vert="horz" lIns="10800" tIns="0" rIns="0" bIns="0" rtlCol="0" anchor="t">
            <a:noAutofit/>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Missing or inaccurate documentation</a:t>
            </a:r>
          </a:p>
          <a:p>
            <a:r>
              <a:rPr lang="en-US" sz="2400" dirty="0"/>
              <a:t>No evidence of reporting</a:t>
            </a:r>
          </a:p>
          <a:p>
            <a:r>
              <a:rPr lang="en-US" sz="2400" dirty="0"/>
              <a:t>Inconsistent procedures</a:t>
            </a:r>
          </a:p>
          <a:p>
            <a:r>
              <a:rPr lang="en-US" sz="2400" dirty="0"/>
              <a:t>Disbursing aid before conflicts are resolved</a:t>
            </a:r>
          </a:p>
          <a:p>
            <a:r>
              <a:rPr lang="en-US" sz="2400" dirty="0"/>
              <a:t>Interim disbursement procedures not followed</a:t>
            </a:r>
          </a:p>
          <a:p>
            <a:endParaRPr lang="en-US" sz="2400" dirty="0"/>
          </a:p>
        </p:txBody>
      </p:sp>
      <p:sp>
        <p:nvSpPr>
          <p:cNvPr id="3" name="Fußzeilenplatzhalter 4">
            <a:extLst>
              <a:ext uri="{FF2B5EF4-FFF2-40B4-BE49-F238E27FC236}">
                <a16:creationId xmlns:a16="http://schemas.microsoft.com/office/drawing/2014/main" id="{25D181C8-5611-7FD6-9309-FFD058347FE7}"/>
              </a:ext>
            </a:extLst>
          </p:cNvPr>
          <p:cNvSpPr txBox="1">
            <a:spLocks/>
          </p:cNvSpPr>
          <p:nvPr/>
        </p:nvSpPr>
        <p:spPr>
          <a:xfrm>
            <a:off x="767781" y="6293652"/>
            <a:ext cx="1397906" cy="360000"/>
          </a:xfrm>
          <a:prstGeom prst="rect">
            <a:avLst/>
          </a:prstGeom>
        </p:spPr>
        <p:txBody>
          <a:bodyPr vert="horz" lIns="0" tIns="0" rIns="0" bIns="0" rtlCol="0" anchor="b" anchorCtr="0"/>
          <a:lstStyle>
            <a:defPPr>
              <a:defRPr lang="de-DE"/>
            </a:defPPr>
            <a:lvl1pPr marL="0" algn="ctr" defTabSz="914309" rtl="0" eaLnBrk="1" latinLnBrk="0" hangingPunct="1">
              <a:defRPr sz="700" kern="1200">
                <a:solidFill>
                  <a:srgbClr val="75777A"/>
                </a:solidFill>
                <a:latin typeface="Arial" panose="020B0604020202020204" pitchFamily="34" charset="0"/>
                <a:ea typeface="+mn-ea"/>
                <a:cs typeface="Arial" panose="020B0604020202020204"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dirty="0">
                <a:latin typeface="Segoe UI" panose="020B0502040204020203" pitchFamily="34" charset="0"/>
                <a:cs typeface="Segoe UI" panose="020B0502040204020203" pitchFamily="34" charset="0"/>
              </a:rPr>
              <a:t>© 2026 Inceptia · Confidential.  </a:t>
            </a:r>
          </a:p>
        </p:txBody>
      </p:sp>
      <p:sp>
        <p:nvSpPr>
          <p:cNvPr id="4" name="TextBox 3">
            <a:extLst>
              <a:ext uri="{FF2B5EF4-FFF2-40B4-BE49-F238E27FC236}">
                <a16:creationId xmlns:a16="http://schemas.microsoft.com/office/drawing/2014/main" id="{52668BF1-04D6-BE01-9326-95F28E359C99}"/>
              </a:ext>
            </a:extLst>
          </p:cNvPr>
          <p:cNvSpPr txBox="1"/>
          <p:nvPr/>
        </p:nvSpPr>
        <p:spPr>
          <a:xfrm>
            <a:off x="516252" y="545720"/>
            <a:ext cx="10443101" cy="707886"/>
          </a:xfrm>
          <a:prstGeom prst="rect">
            <a:avLst/>
          </a:prstGeom>
          <a:noFill/>
        </p:spPr>
        <p:txBody>
          <a:bodyPr wrap="square" rtlCol="0">
            <a:spAutoFit/>
          </a:bodyPr>
          <a:lstStyle/>
          <a:p>
            <a:pPr marL="0" marR="0" lvl="0" indent="0" defTabSz="914309" rtl="0" eaLnBrk="1" fontAlgn="auto" latinLnBrk="0" hangingPunct="1">
              <a:lnSpc>
                <a:spcPct val="100000"/>
              </a:lnSpc>
              <a:spcBef>
                <a:spcPts val="0"/>
              </a:spcBef>
              <a:spcAft>
                <a:spcPts val="0"/>
              </a:spcAft>
              <a:buClrTx/>
              <a:buSzTx/>
              <a:buFontTx/>
              <a:buNone/>
              <a:tabLst/>
              <a:defRPr/>
            </a:pP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COMMON AUDIT</a:t>
            </a:r>
            <a:r>
              <a:rPr lang="en-US" sz="3200" b="1" dirty="0">
                <a:solidFill>
                  <a:srgbClr val="000000">
                    <a:lumMod val="75000"/>
                    <a:lumOff val="25000"/>
                  </a:srgbClr>
                </a:solidFill>
                <a:latin typeface="Segoe UI" panose="020B0502040204020203" pitchFamily="34" charset="0"/>
                <a:cs typeface="Segoe UI" panose="020B0502040204020203" pitchFamily="34" charset="0"/>
              </a:rPr>
              <a:t> </a:t>
            </a:r>
            <a:r>
              <a:rPr lang="en-US" sz="4000" b="1" dirty="0">
                <a:solidFill>
                  <a:srgbClr val="000000">
                    <a:lumMod val="75000"/>
                    <a:lumOff val="25000"/>
                  </a:srgbClr>
                </a:solidFill>
                <a:latin typeface="Segoe UI" panose="020B0502040204020203" pitchFamily="34" charset="0"/>
                <a:cs typeface="Segoe UI" panose="020B0502040204020203" pitchFamily="34" charset="0"/>
              </a:rPr>
              <a:t>FINDINGS</a:t>
            </a:r>
          </a:p>
        </p:txBody>
      </p:sp>
      <p:grpSp>
        <p:nvGrpSpPr>
          <p:cNvPr id="5" name="Group 4">
            <a:extLst>
              <a:ext uri="{FF2B5EF4-FFF2-40B4-BE49-F238E27FC236}">
                <a16:creationId xmlns:a16="http://schemas.microsoft.com/office/drawing/2014/main" id="{2A23869A-959B-9539-8D45-AF8D5EB7BD83}"/>
              </a:ext>
            </a:extLst>
          </p:cNvPr>
          <p:cNvGrpSpPr/>
          <p:nvPr/>
        </p:nvGrpSpPr>
        <p:grpSpPr>
          <a:xfrm>
            <a:off x="630384" y="1254657"/>
            <a:ext cx="905355" cy="0"/>
            <a:chOff x="5561876" y="5955702"/>
            <a:chExt cx="905355" cy="0"/>
          </a:xfrm>
        </p:grpSpPr>
        <p:cxnSp>
          <p:nvCxnSpPr>
            <p:cNvPr id="7" name="Straight Connector 6">
              <a:extLst>
                <a:ext uri="{FF2B5EF4-FFF2-40B4-BE49-F238E27FC236}">
                  <a16:creationId xmlns:a16="http://schemas.microsoft.com/office/drawing/2014/main" id="{5AFFE77B-B12E-C1D9-DC86-6438A3D62AD2}"/>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E51E35D-3454-40CA-DAAE-CF41AB95CA3E}"/>
                </a:ext>
              </a:extLst>
            </p:cNvPr>
            <p:cNvGrpSpPr/>
            <p:nvPr/>
          </p:nvGrpSpPr>
          <p:grpSpPr>
            <a:xfrm>
              <a:off x="6194313" y="5955702"/>
              <a:ext cx="272918" cy="0"/>
              <a:chOff x="6371292" y="5955702"/>
              <a:chExt cx="272918" cy="0"/>
            </a:xfrm>
          </p:grpSpPr>
          <p:cxnSp>
            <p:nvCxnSpPr>
              <p:cNvPr id="9" name="Straight Connector 8">
                <a:extLst>
                  <a:ext uri="{FF2B5EF4-FFF2-40B4-BE49-F238E27FC236}">
                    <a16:creationId xmlns:a16="http://schemas.microsoft.com/office/drawing/2014/main" id="{CF719778-1652-A317-693D-53CACE5E2818}"/>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FD61D8-3C70-7900-3396-BD7460E1491F}"/>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0BEAEF-3CF7-6F1C-5408-C99CBB408931}"/>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15" name="Oval 14">
            <a:extLst>
              <a:ext uri="{FF2B5EF4-FFF2-40B4-BE49-F238E27FC236}">
                <a16:creationId xmlns:a16="http://schemas.microsoft.com/office/drawing/2014/main" id="{AE12BBAA-1E28-8AF5-BAD7-2BD7BF4C8AEA}"/>
              </a:ext>
            </a:extLst>
          </p:cNvPr>
          <p:cNvSpPr/>
          <p:nvPr/>
        </p:nvSpPr>
        <p:spPr>
          <a:xfrm>
            <a:off x="7351310" y="946524"/>
            <a:ext cx="4370294" cy="4370294"/>
          </a:xfrm>
          <a:prstGeom prst="ellipse">
            <a:avLst/>
          </a:prstGeom>
          <a:blipFill dpi="0" rotWithShape="1">
            <a:blip r:embed="rId3">
              <a:extLst>
                <a:ext uri="{28A0092B-C50C-407E-A947-70E740481C1C}">
                  <a14:useLocalDpi xmlns:a14="http://schemas.microsoft.com/office/drawing/2010/main" val="0"/>
                </a:ext>
              </a:extLst>
            </a:blip>
            <a:srcRect/>
            <a:stretch>
              <a:fillRect l="-36920" t="-5042" r="-73284" b="-2650"/>
            </a:stretch>
          </a:blip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5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5ED6F-BF3C-A54A-DBD6-06FC97E3967C}"/>
            </a:ext>
          </a:extLst>
        </p:cNvPr>
        <p:cNvGrpSpPr/>
        <p:nvPr/>
      </p:nvGrpSpPr>
      <p:grpSpPr>
        <a:xfrm>
          <a:off x="0" y="0"/>
          <a:ext cx="0" cy="0"/>
          <a:chOff x="0" y="0"/>
          <a:chExt cx="0" cy="0"/>
        </a:xfrm>
      </p:grpSpPr>
      <p:sp>
        <p:nvSpPr>
          <p:cNvPr id="14" name="Fußzeilenplatzhalter 4">
            <a:extLst>
              <a:ext uri="{FF2B5EF4-FFF2-40B4-BE49-F238E27FC236}">
                <a16:creationId xmlns:a16="http://schemas.microsoft.com/office/drawing/2014/main" id="{7EA41339-71C1-4C20-EBAD-7476D90BBD02}"/>
              </a:ext>
            </a:extLst>
          </p:cNvPr>
          <p:cNvSpPr txBox="1">
            <a:spLocks/>
          </p:cNvSpPr>
          <p:nvPr/>
        </p:nvSpPr>
        <p:spPr>
          <a:xfrm>
            <a:off x="767781" y="6293652"/>
            <a:ext cx="1397906" cy="360000"/>
          </a:xfrm>
          <a:prstGeom prst="rect">
            <a:avLst/>
          </a:prstGeom>
        </p:spPr>
        <p:txBody>
          <a:bodyPr vert="horz" lIns="0" tIns="0" rIns="0" bIns="0" rtlCol="0" anchor="b" anchorCtr="0"/>
          <a:lstStyle>
            <a:defPPr>
              <a:defRPr lang="de-DE"/>
            </a:defPPr>
            <a:lvl1pPr marL="0" algn="ctr" defTabSz="914309" rtl="0" eaLnBrk="1" latinLnBrk="0" hangingPunct="1">
              <a:defRPr sz="700" kern="1200">
                <a:solidFill>
                  <a:srgbClr val="75777A"/>
                </a:solidFill>
                <a:latin typeface="Arial" panose="020B0604020202020204" pitchFamily="34" charset="0"/>
                <a:ea typeface="+mn-ea"/>
                <a:cs typeface="Arial" panose="020B0604020202020204"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a:latin typeface="Segoe UI" panose="020B0502040204020203" pitchFamily="34" charset="0"/>
                <a:cs typeface="Segoe UI" panose="020B0502040204020203" pitchFamily="34" charset="0"/>
              </a:rPr>
              <a:t>© 2026 Inceptia · Confidential.  </a:t>
            </a:r>
            <a:endParaRPr lang="en-US" dirty="0">
              <a:latin typeface="Segoe UI" panose="020B0502040204020203" pitchFamily="34" charset="0"/>
              <a:cs typeface="Segoe UI" panose="020B0502040204020203" pitchFamily="34" charset="0"/>
            </a:endParaRPr>
          </a:p>
        </p:txBody>
      </p:sp>
      <p:sp>
        <p:nvSpPr>
          <p:cNvPr id="17" name="Slide Number Placeholder 16">
            <a:extLst>
              <a:ext uri="{FF2B5EF4-FFF2-40B4-BE49-F238E27FC236}">
                <a16:creationId xmlns:a16="http://schemas.microsoft.com/office/drawing/2014/main" id="{0CD0E776-C6BD-687E-8979-8FA41BF9D356}"/>
              </a:ext>
            </a:extLst>
          </p:cNvPr>
          <p:cNvSpPr>
            <a:spLocks noGrp="1"/>
          </p:cNvSpPr>
          <p:nvPr>
            <p:ph type="sldNum" sz="quarter" idx="12"/>
          </p:nvPr>
        </p:nvSpPr>
        <p:spPr/>
        <p:txBody>
          <a:bodyPr/>
          <a:lstStyle/>
          <a:p>
            <a:fld id="{593F201A-BE6A-45F8-A02E-8F91A06F616C}" type="slidenum">
              <a:rPr lang="en-US" smtClean="0"/>
              <a:t>19</a:t>
            </a:fld>
            <a:endParaRPr lang="en-US"/>
          </a:p>
        </p:txBody>
      </p:sp>
      <p:sp>
        <p:nvSpPr>
          <p:cNvPr id="10" name="Content Placeholder 3">
            <a:extLst>
              <a:ext uri="{FF2B5EF4-FFF2-40B4-BE49-F238E27FC236}">
                <a16:creationId xmlns:a16="http://schemas.microsoft.com/office/drawing/2014/main" id="{FD3EA5AA-9F9F-FF75-8544-21A5D7C0C052}"/>
              </a:ext>
            </a:extLst>
          </p:cNvPr>
          <p:cNvSpPr txBox="1">
            <a:spLocks/>
          </p:cNvSpPr>
          <p:nvPr/>
        </p:nvSpPr>
        <p:spPr>
          <a:xfrm>
            <a:off x="767780" y="1324076"/>
            <a:ext cx="8616365" cy="3806307"/>
          </a:xfrm>
          <a:prstGeom prst="rect">
            <a:avLst/>
          </a:prstGeom>
        </p:spPr>
        <p:txBody>
          <a:bodyPr vert="horz" lIns="10800" tIns="0" rIns="0" bIns="0" rtlCol="0" anchor="t">
            <a:noAutofit/>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challenges are you seeing?</a:t>
            </a:r>
          </a:p>
          <a:p>
            <a:r>
              <a:rPr lang="en-US" sz="2400" dirty="0"/>
              <a:t>Biggest pain points with Verification?</a:t>
            </a:r>
          </a:p>
          <a:p>
            <a:r>
              <a:rPr lang="en-US" sz="2400" dirty="0"/>
              <a:t>Questions?</a:t>
            </a:r>
          </a:p>
          <a:p>
            <a:endParaRPr lang="en-US" sz="2400" dirty="0"/>
          </a:p>
        </p:txBody>
      </p:sp>
      <p:pic>
        <p:nvPicPr>
          <p:cNvPr id="34" name="Picture 33">
            <a:extLst>
              <a:ext uri="{FF2B5EF4-FFF2-40B4-BE49-F238E27FC236}">
                <a16:creationId xmlns:a16="http://schemas.microsoft.com/office/drawing/2014/main" id="{E55F8898-68C9-B96E-650B-5565086ECF0F}"/>
              </a:ext>
            </a:extLst>
          </p:cNvPr>
          <p:cNvPicPr>
            <a:picLocks noChangeAspect="1"/>
          </p:cNvPicPr>
          <p:nvPr/>
        </p:nvPicPr>
        <p:blipFill>
          <a:blip r:embed="rId3" cstate="print">
            <a:extLst>
              <a:ext uri="{28A0092B-C50C-407E-A947-70E740481C1C}">
                <a14:useLocalDpi xmlns:a14="http://schemas.microsoft.com/office/drawing/2010/main" val="0"/>
              </a:ext>
            </a:extLst>
          </a:blip>
          <a:srcRect b="23659"/>
          <a:stretch>
            <a:fillRect/>
          </a:stretch>
        </p:blipFill>
        <p:spPr>
          <a:xfrm>
            <a:off x="-1" y="-49918"/>
            <a:ext cx="12190413" cy="6204138"/>
          </a:xfrm>
          <a:prstGeom prst="rect">
            <a:avLst/>
          </a:prstGeom>
        </p:spPr>
      </p:pic>
      <p:sp>
        <p:nvSpPr>
          <p:cNvPr id="32" name="Rectangle 31">
            <a:extLst>
              <a:ext uri="{FF2B5EF4-FFF2-40B4-BE49-F238E27FC236}">
                <a16:creationId xmlns:a16="http://schemas.microsoft.com/office/drawing/2014/main" id="{EF97F0C9-C92D-13FF-AEE0-9B2FC7950C83}"/>
              </a:ext>
            </a:extLst>
          </p:cNvPr>
          <p:cNvSpPr/>
          <p:nvPr/>
        </p:nvSpPr>
        <p:spPr>
          <a:xfrm>
            <a:off x="0" y="-49918"/>
            <a:ext cx="12198929" cy="620413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nvGrpSpPr>
          <p:cNvPr id="36" name="Group 35">
            <a:extLst>
              <a:ext uri="{FF2B5EF4-FFF2-40B4-BE49-F238E27FC236}">
                <a16:creationId xmlns:a16="http://schemas.microsoft.com/office/drawing/2014/main" id="{D6EE3C5C-CC90-0564-1774-34F25FF88A35}"/>
              </a:ext>
            </a:extLst>
          </p:cNvPr>
          <p:cNvGrpSpPr/>
          <p:nvPr/>
        </p:nvGrpSpPr>
        <p:grpSpPr>
          <a:xfrm>
            <a:off x="630384" y="1254657"/>
            <a:ext cx="905355" cy="0"/>
            <a:chOff x="5561876" y="5955702"/>
            <a:chExt cx="905355" cy="0"/>
          </a:xfrm>
        </p:grpSpPr>
        <p:cxnSp>
          <p:nvCxnSpPr>
            <p:cNvPr id="37" name="Straight Connector 36">
              <a:extLst>
                <a:ext uri="{FF2B5EF4-FFF2-40B4-BE49-F238E27FC236}">
                  <a16:creationId xmlns:a16="http://schemas.microsoft.com/office/drawing/2014/main" id="{4939D4E6-7FB0-972B-4E00-02D2B46E9D11}"/>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3702FDD-5765-3223-A125-550655A962BB}"/>
                </a:ext>
              </a:extLst>
            </p:cNvPr>
            <p:cNvGrpSpPr/>
            <p:nvPr/>
          </p:nvGrpSpPr>
          <p:grpSpPr>
            <a:xfrm>
              <a:off x="6194313" y="5955702"/>
              <a:ext cx="272918" cy="0"/>
              <a:chOff x="6371292" y="5955702"/>
              <a:chExt cx="272918" cy="0"/>
            </a:xfrm>
          </p:grpSpPr>
          <p:cxnSp>
            <p:nvCxnSpPr>
              <p:cNvPr id="39" name="Straight Connector 38">
                <a:extLst>
                  <a:ext uri="{FF2B5EF4-FFF2-40B4-BE49-F238E27FC236}">
                    <a16:creationId xmlns:a16="http://schemas.microsoft.com/office/drawing/2014/main" id="{570691D8-25F9-620D-1920-98930E50A5A9}"/>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8D384D6-E593-DE6D-7A6B-BE67EAC7EA3D}"/>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3E23DF-29A3-BEDB-BDBE-DAD1F9FECD88}"/>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42" name="TextBox 41">
            <a:extLst>
              <a:ext uri="{FF2B5EF4-FFF2-40B4-BE49-F238E27FC236}">
                <a16:creationId xmlns:a16="http://schemas.microsoft.com/office/drawing/2014/main" id="{9AC6F686-CFA1-615E-ADBD-FC88BB0CF51E}"/>
              </a:ext>
            </a:extLst>
          </p:cNvPr>
          <p:cNvSpPr txBox="1"/>
          <p:nvPr/>
        </p:nvSpPr>
        <p:spPr>
          <a:xfrm>
            <a:off x="516252" y="545720"/>
            <a:ext cx="10443101" cy="707886"/>
          </a:xfrm>
          <a:prstGeom prst="rect">
            <a:avLst/>
          </a:prstGeom>
          <a:noFill/>
        </p:spPr>
        <p:txBody>
          <a:bodyPr wrap="square" rtlCol="0">
            <a:spAutoFit/>
          </a:bodyPr>
          <a:lstStyle/>
          <a:p>
            <a:pPr lvl="0">
              <a:defRPr/>
            </a:pP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DISCUSSION</a:t>
            </a:r>
            <a:r>
              <a:rPr lang="en-US" sz="3200" b="1" dirty="0">
                <a:solidFill>
                  <a:srgbClr val="000000">
                    <a:lumMod val="75000"/>
                    <a:lumOff val="25000"/>
                  </a:srgbClr>
                </a:solidFill>
                <a:latin typeface="Segoe UI" panose="020B0502040204020203" pitchFamily="34" charset="0"/>
                <a:cs typeface="Segoe UI" panose="020B0502040204020203" pitchFamily="34" charset="0"/>
              </a:rPr>
              <a:t> </a:t>
            </a:r>
            <a:r>
              <a:rPr lang="en-US" sz="4000" b="1" dirty="0">
                <a:solidFill>
                  <a:schemeClr val="bg1"/>
                </a:solidFill>
                <a:latin typeface="Segoe UI" panose="020B0502040204020203" pitchFamily="34" charset="0"/>
                <a:cs typeface="Segoe UI" panose="020B0502040204020203" pitchFamily="34" charset="0"/>
              </a:rPr>
              <a:t>AND Q&amp;A</a:t>
            </a:r>
          </a:p>
        </p:txBody>
      </p:sp>
      <p:sp>
        <p:nvSpPr>
          <p:cNvPr id="43" name="Content Placeholder 3">
            <a:extLst>
              <a:ext uri="{FF2B5EF4-FFF2-40B4-BE49-F238E27FC236}">
                <a16:creationId xmlns:a16="http://schemas.microsoft.com/office/drawing/2014/main" id="{4F311D01-178C-4563-AC5F-3F1AD9078E33}"/>
              </a:ext>
            </a:extLst>
          </p:cNvPr>
          <p:cNvSpPr txBox="1">
            <a:spLocks/>
          </p:cNvSpPr>
          <p:nvPr/>
        </p:nvSpPr>
        <p:spPr>
          <a:xfrm>
            <a:off x="767781" y="1525846"/>
            <a:ext cx="7529552" cy="3806307"/>
          </a:xfrm>
          <a:prstGeom prst="rect">
            <a:avLst/>
          </a:prstGeom>
        </p:spPr>
        <p:txBody>
          <a:bodyPr vert="horz" lIns="10800" tIns="0" rIns="0" bIns="0" rtlCol="0" anchor="t">
            <a:noAutofit/>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chemeClr val="bg1"/>
                </a:solidFill>
              </a:rPr>
              <a:t>What challenges are you seeing?</a:t>
            </a:r>
          </a:p>
          <a:p>
            <a:r>
              <a:rPr lang="en-US" sz="3200" dirty="0">
                <a:solidFill>
                  <a:schemeClr val="bg1"/>
                </a:solidFill>
              </a:rPr>
              <a:t>Biggest pain points with verification?</a:t>
            </a:r>
          </a:p>
          <a:p>
            <a:r>
              <a:rPr lang="en-US" sz="3200" dirty="0">
                <a:solidFill>
                  <a:schemeClr val="bg1"/>
                </a:solidFill>
              </a:rPr>
              <a:t>Questions?</a:t>
            </a:r>
          </a:p>
        </p:txBody>
      </p:sp>
    </p:spTree>
    <p:extLst>
      <p:ext uri="{BB962C8B-B14F-4D97-AF65-F5344CB8AC3E}">
        <p14:creationId xmlns:p14="http://schemas.microsoft.com/office/powerpoint/2010/main" val="21978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F488098E-FF45-44F4-9B43-746EEDDA8EA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4770" r="24770"/>
          <a:stretch/>
        </p:blipFill>
        <p:spPr>
          <a:xfrm flipH="1">
            <a:off x="-161365" y="10924"/>
            <a:ext cx="5168898" cy="6829148"/>
          </a:xfrm>
          <a:effectLst>
            <a:outerShdw blurRad="571500" dist="381000" dir="2700000" algn="t" rotWithShape="0">
              <a:prstClr val="black">
                <a:alpha val="20000"/>
              </a:prstClr>
            </a:outerShdw>
          </a:effectLst>
        </p:spPr>
      </p:pic>
      <p:sp>
        <p:nvSpPr>
          <p:cNvPr id="29" name="Textfeld 14" descr="&#10;&#10;&#10;&#10;&#10;&#10;&#10;&#10;&#10;&#10;&#10;&#10;&#10;&#10;&#10;&#10;&#10;&#10;&#10;&#10;&#10;&#10;&#10;&#10;&#10;&#10;&#10;&#10;&#10;&#10;&#10;&#10;&#10;&#10;&#10;&#10;&#10;&#10;&#10;&#10;&#10;&#10;&#10;&#10;&#10;&#10;&#10;&#10;&#10;&#10;&#10;&#10;&#10;&#10;&#10;&#10;&#10;&#10;&#10;&#10;&#10;&#10;&#10;PresentationLoad.com"/>
          <p:cNvSpPr txBox="1"/>
          <p:nvPr/>
        </p:nvSpPr>
        <p:spPr>
          <a:xfrm>
            <a:off x="5652107" y="530225"/>
            <a:ext cx="5487508" cy="1436281"/>
          </a:xfrm>
          <a:prstGeom prst="rect">
            <a:avLst/>
          </a:prstGeom>
          <a:noFill/>
        </p:spPr>
        <p:txBody>
          <a:bodyPr wrap="square" lIns="91431" tIns="45715" rIns="91431" bIns="45715" rtlCol="0">
            <a:spAutoFit/>
          </a:bodyPr>
          <a:lstStyle/>
          <a:p>
            <a:pPr defTabSz="801688"/>
            <a:r>
              <a:rPr lang="de-DE" sz="2400" cap="all" spc="300" dirty="0">
                <a:solidFill>
                  <a:schemeClr val="accent2"/>
                </a:solidFill>
                <a:latin typeface="Segoe UI" panose="020B0502040204020203" pitchFamily="34" charset="0"/>
                <a:cs typeface="Segoe UI" panose="020B0502040204020203" pitchFamily="34" charset="0"/>
              </a:rPr>
              <a:t>Expertise</a:t>
            </a:r>
            <a:endParaRPr lang="de-DE" sz="2000" cap="all" spc="300" dirty="0">
              <a:solidFill>
                <a:schemeClr val="accent2"/>
              </a:solidFill>
              <a:latin typeface="Segoe UI" panose="020B0502040204020203" pitchFamily="34" charset="0"/>
              <a:cs typeface="Segoe UI" panose="020B0502040204020203" pitchFamily="34" charset="0"/>
            </a:endParaRP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40 years working with students and schools</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Continuous student advocate training</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Helps millions of students</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Serves schools nationwide</a:t>
            </a:r>
          </a:p>
        </p:txBody>
      </p:sp>
      <p:sp>
        <p:nvSpPr>
          <p:cNvPr id="30" name="Textfeld 16" descr="&#10;&#10;&#10;&#10;&#10;&#10;&#10;&#10;&#10;&#10;&#10;&#10;&#10;&#10;&#10;&#10;&#10;&#10;&#10;&#10;&#10;&#10;&#10;&#10;&#10;&#10;&#10;&#10;&#10;&#10;&#10;&#10;&#10;&#10;&#10;&#10;&#10;&#10;&#10;&#10;&#10;&#10;&#10;&#10;&#10;&#10;&#10;&#10;&#10;&#10;&#10;&#10;&#10;&#10;&#10;&#10;&#10;&#10;&#10;&#10;&#10;&#10;&#10;PresentationLoad.com"/>
          <p:cNvSpPr txBox="1"/>
          <p:nvPr/>
        </p:nvSpPr>
        <p:spPr>
          <a:xfrm>
            <a:off x="5652107" y="2118434"/>
            <a:ext cx="6349320" cy="1192624"/>
          </a:xfrm>
          <a:prstGeom prst="rect">
            <a:avLst/>
          </a:prstGeom>
          <a:noFill/>
        </p:spPr>
        <p:txBody>
          <a:bodyPr wrap="square" lIns="91431" tIns="45715" rIns="91431" bIns="45715" rtlCol="0">
            <a:spAutoFit/>
          </a:bodyPr>
          <a:lstStyle/>
          <a:p>
            <a:pPr defTabSz="801688"/>
            <a:r>
              <a:rPr lang="de-DE" sz="2400" cap="all" spc="300" dirty="0">
                <a:solidFill>
                  <a:schemeClr val="accent2"/>
                </a:solidFill>
                <a:latin typeface="Segoe UI" panose="020B0502040204020203" pitchFamily="34" charset="0"/>
                <a:cs typeface="Segoe UI" panose="020B0502040204020203" pitchFamily="34" charset="0"/>
              </a:rPr>
              <a:t>commitment</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Nonprofit dedication to empowering schools to guide students</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Mission-driven approach to enriching lives through higher ed</a:t>
            </a: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Illuminating the path forward with expert support</a:t>
            </a:r>
          </a:p>
        </p:txBody>
      </p:sp>
      <p:sp>
        <p:nvSpPr>
          <p:cNvPr id="31" name="Textfeld 18" descr="&#10;&#10;&#10;&#10;&#10;&#10;&#10;&#10;&#10;&#10;&#10;&#10;&#10;&#10;&#10;&#10;&#10;&#10;&#10;&#10;&#10;&#10;&#10;&#10;&#10;&#10;&#10;&#10;&#10;&#10;&#10;&#10;&#10;&#10;&#10;&#10;&#10;&#10;&#10;&#10;&#10;&#10;&#10;&#10;&#10;&#10;&#10;&#10;&#10;&#10;&#10;&#10;&#10;&#10;&#10;&#10;&#10;&#10;&#10;&#10;&#10;&#10;&#10;PresentationLoad.com"/>
          <p:cNvSpPr txBox="1"/>
          <p:nvPr/>
        </p:nvSpPr>
        <p:spPr>
          <a:xfrm>
            <a:off x="5652107" y="4499232"/>
            <a:ext cx="6273680" cy="1166976"/>
          </a:xfrm>
          <a:prstGeom prst="rect">
            <a:avLst/>
          </a:prstGeom>
          <a:noFill/>
        </p:spPr>
        <p:txBody>
          <a:bodyPr wrap="square" lIns="91431" tIns="45715" rIns="91431" bIns="45715" rtlCol="0">
            <a:spAutoFit/>
          </a:bodyPr>
          <a:lstStyle/>
          <a:p>
            <a:pPr defTabSz="801688"/>
            <a:r>
              <a:rPr lang="de-DE" sz="2400" cap="all" spc="300" dirty="0">
                <a:solidFill>
                  <a:schemeClr val="accent2"/>
                </a:solidFill>
                <a:latin typeface="Segoe UI" panose="020B0502040204020203" pitchFamily="34" charset="0"/>
                <a:cs typeface="Segoe UI" panose="020B0502040204020203" pitchFamily="34" charset="0"/>
              </a:rPr>
              <a:t>agility</a:t>
            </a:r>
            <a:endParaRPr lang="de-DE" sz="2000" cap="all" spc="300" dirty="0">
              <a:solidFill>
                <a:schemeClr val="accent2"/>
              </a:solidFill>
              <a:latin typeface="Segoe UI" panose="020B0502040204020203" pitchFamily="34" charset="0"/>
              <a:cs typeface="Segoe UI" panose="020B0502040204020203" pitchFamily="34" charset="0"/>
            </a:endParaRPr>
          </a:p>
          <a:p>
            <a:pPr marL="287338" lvl="1">
              <a:spcBef>
                <a:spcPts val="100"/>
              </a:spcBef>
              <a:spcAft>
                <a:spcPts val="800"/>
              </a:spcAft>
            </a:pPr>
            <a:r>
              <a:rPr lang="en-US" sz="1500" dirty="0">
                <a:latin typeface="Segoe UI" panose="020B0502040204020203" pitchFamily="34" charset="0"/>
                <a:cs typeface="Segoe UI" panose="020B0502040204020203" pitchFamily="34" charset="0"/>
              </a:rPr>
              <a:t>Adapting quickly to changing needs</a:t>
            </a:r>
            <a:br>
              <a:rPr lang="en-US" sz="1500" dirty="0">
                <a:latin typeface="Segoe UI" panose="020B0502040204020203" pitchFamily="34" charset="0"/>
                <a:cs typeface="Segoe UI" panose="020B0502040204020203" pitchFamily="34" charset="0"/>
              </a:rPr>
            </a:br>
            <a:r>
              <a:rPr lang="en-US" sz="1500" dirty="0">
                <a:latin typeface="Segoe UI" panose="020B0502040204020203" pitchFamily="34" charset="0"/>
                <a:cs typeface="Segoe UI" panose="020B0502040204020203" pitchFamily="34" charset="0"/>
              </a:rPr>
              <a:t>Seamlessly integrating with your team</a:t>
            </a:r>
            <a:br>
              <a:rPr lang="en-US" sz="1500" dirty="0">
                <a:latin typeface="Segoe UI" panose="020B0502040204020203" pitchFamily="34" charset="0"/>
                <a:cs typeface="Segoe UI" panose="020B0502040204020203" pitchFamily="34" charset="0"/>
              </a:rPr>
            </a:br>
            <a:r>
              <a:rPr lang="en-US" sz="1500" dirty="0">
                <a:latin typeface="Segoe UI" panose="020B0502040204020203" pitchFamily="34" charset="0"/>
                <a:cs typeface="Segoe UI" panose="020B0502040204020203" pitchFamily="34" charset="0"/>
              </a:rPr>
              <a:t>Proactively ready for new challenges</a:t>
            </a:r>
          </a:p>
        </p:txBody>
      </p:sp>
      <p:sp>
        <p:nvSpPr>
          <p:cNvPr id="51" name="Textfeld 23" descr="&#10;&#10;&#10;&#10;&#10;&#10;&#10;&#10;&#10;&#10;&#10;&#10;&#10;&#10;&#10;&#10;&#10;&#10;&#10;&#10;&#10;&#10;&#10;&#10;&#10;&#10;&#10;&#10;&#10;&#10;&#10;&#10;&#10;&#10;&#10;&#10;&#10;&#10;&#10;&#10;&#10;&#10;&#10;&#10;&#10;&#10;&#10;&#10;&#10;&#10;&#10;&#10;&#10;&#10;&#10;&#10;&#10;&#10;&#10;&#10;&#10;&#10;&#10;PresentationLoad.com"/>
          <p:cNvSpPr txBox="1"/>
          <p:nvPr/>
        </p:nvSpPr>
        <p:spPr>
          <a:xfrm>
            <a:off x="5652107" y="3293280"/>
            <a:ext cx="6020604" cy="1197754"/>
          </a:xfrm>
          <a:prstGeom prst="rect">
            <a:avLst/>
          </a:prstGeom>
          <a:noFill/>
        </p:spPr>
        <p:txBody>
          <a:bodyPr wrap="square" lIns="91431" tIns="45715" rIns="91431" bIns="45715" rtlCol="0">
            <a:spAutoFit/>
          </a:bodyPr>
          <a:lstStyle/>
          <a:p>
            <a:pPr defTabSz="801688"/>
            <a:r>
              <a:rPr lang="de-DE" sz="2400" cap="all" spc="300" dirty="0">
                <a:solidFill>
                  <a:schemeClr val="accent2"/>
                </a:solidFill>
                <a:latin typeface="Segoe UI" panose="020B0502040204020203" pitchFamily="34" charset="0"/>
                <a:cs typeface="Segoe UI" panose="020B0502040204020203" pitchFamily="34" charset="0"/>
              </a:rPr>
              <a:t>dependability</a:t>
            </a:r>
            <a:endParaRPr lang="de-DE" sz="2000" cap="all" spc="300" dirty="0">
              <a:solidFill>
                <a:schemeClr val="accent2"/>
              </a:solidFill>
              <a:latin typeface="Segoe UI" panose="020B0502040204020203" pitchFamily="34" charset="0"/>
              <a:cs typeface="Segoe UI" panose="020B0502040204020203" pitchFamily="34" charset="0"/>
            </a:endParaRPr>
          </a:p>
          <a:p>
            <a:pPr marL="287338" lvl="1" fontAlgn="base">
              <a:spcBef>
                <a:spcPts val="100"/>
              </a:spcBef>
              <a:spcAft>
                <a:spcPct val="0"/>
              </a:spcAft>
            </a:pPr>
            <a:r>
              <a:rPr lang="en-US" sz="1500" dirty="0">
                <a:latin typeface="Segoe UI" panose="020B0502040204020203" pitchFamily="34" charset="0"/>
                <a:cs typeface="Segoe UI" panose="020B0502040204020203" pitchFamily="34" charset="0"/>
              </a:rPr>
              <a:t>Solutions aligned with evolving regulations</a:t>
            </a:r>
          </a:p>
          <a:p>
            <a:pPr marL="287338" indent="-287338"/>
            <a:r>
              <a:rPr lang="en-US" sz="1500" dirty="0">
                <a:latin typeface="Segoe UI" panose="020B0502040204020203" pitchFamily="34" charset="0"/>
                <a:cs typeface="Segoe UI" panose="020B0502040204020203" pitchFamily="34" charset="0"/>
              </a:rPr>
              <a:t>	A worry-free, set-it-and forget it, promise</a:t>
            </a:r>
          </a:p>
          <a:p>
            <a:pPr marL="287338" indent="-287338"/>
            <a:r>
              <a:rPr lang="en-US" sz="1500" dirty="0">
                <a:latin typeface="Segoe UI" panose="020B0502040204020203" pitchFamily="34" charset="0"/>
                <a:cs typeface="Segoe UI" panose="020B0502040204020203" pitchFamily="34" charset="0"/>
              </a:rPr>
              <a:t>	Backed by experience and a dedicated team</a:t>
            </a:r>
          </a:p>
        </p:txBody>
      </p:sp>
      <p:sp>
        <p:nvSpPr>
          <p:cNvPr id="54" name="Oval 53"/>
          <p:cNvSpPr/>
          <p:nvPr/>
        </p:nvSpPr>
        <p:spPr>
          <a:xfrm>
            <a:off x="1039906" y="-473767"/>
            <a:ext cx="3496235" cy="3392532"/>
          </a:xfrm>
          <a:prstGeom prst="ellipse">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r>
              <a:rPr lang="en-US" sz="2000" dirty="0">
                <a:latin typeface="Segoe UI" panose="020B0502040204020203" pitchFamily="34" charset="0"/>
                <a:cs typeface="Segoe UI" panose="020B0502040204020203" pitchFamily="34" charset="0"/>
              </a:rPr>
              <a:t>We </a:t>
            </a:r>
            <a:r>
              <a:rPr lang="en-US" sz="1800" dirty="0">
                <a:effectLst/>
                <a:latin typeface="Segoe UI" panose="020B0502040204020203" pitchFamily="34" charset="0"/>
                <a:ea typeface="Times New Roman" panose="02020603050405020304" pitchFamily="18" charset="0"/>
                <a:cs typeface="Segoe UI" panose="020B0502040204020203" pitchFamily="34" charset="0"/>
              </a:rPr>
              <a:t>provide innovation</a:t>
            </a:r>
            <a:br>
              <a:rPr lang="en-US" sz="1800" dirty="0">
                <a:effectLst/>
                <a:latin typeface="Segoe UI" panose="020B0502040204020203" pitchFamily="34" charset="0"/>
                <a:ea typeface="Times New Roman" panose="02020603050405020304" pitchFamily="18" charset="0"/>
                <a:cs typeface="Segoe UI" panose="020B0502040204020203" pitchFamily="34" charset="0"/>
              </a:rPr>
            </a:br>
            <a:r>
              <a:rPr lang="en-US" sz="1800" dirty="0">
                <a:effectLst/>
                <a:latin typeface="Segoe UI" panose="020B0502040204020203" pitchFamily="34" charset="0"/>
                <a:ea typeface="Times New Roman" panose="02020603050405020304" pitchFamily="18" charset="0"/>
                <a:cs typeface="Segoe UI" panose="020B0502040204020203" pitchFamily="34" charset="0"/>
              </a:rPr>
              <a:t>and leadership in </a:t>
            </a:r>
            <a:br>
              <a:rPr lang="en-US" sz="1800" dirty="0">
                <a:effectLst/>
                <a:latin typeface="Segoe UI" panose="020B0502040204020203" pitchFamily="34" charset="0"/>
                <a:ea typeface="Times New Roman" panose="02020603050405020304" pitchFamily="18" charset="0"/>
                <a:cs typeface="Segoe UI" panose="020B0502040204020203" pitchFamily="34" charset="0"/>
              </a:rPr>
            </a:br>
            <a:r>
              <a:rPr lang="en-US" sz="1800" dirty="0">
                <a:effectLst/>
                <a:latin typeface="Segoe UI" panose="020B0502040204020203" pitchFamily="34" charset="0"/>
                <a:ea typeface="Times New Roman" panose="02020603050405020304" pitchFamily="18" charset="0"/>
                <a:cs typeface="Segoe UI" panose="020B0502040204020203" pitchFamily="34" charset="0"/>
              </a:rPr>
              <a:t>higher education access </a:t>
            </a:r>
            <a:br>
              <a:rPr lang="en-US" sz="1800" dirty="0">
                <a:effectLst/>
                <a:latin typeface="Segoe UI" panose="020B0502040204020203" pitchFamily="34" charset="0"/>
                <a:ea typeface="Times New Roman" panose="02020603050405020304" pitchFamily="18" charset="0"/>
                <a:cs typeface="Segoe UI" panose="020B0502040204020203" pitchFamily="34" charset="0"/>
              </a:rPr>
            </a:br>
            <a:r>
              <a:rPr lang="en-US" sz="1800" dirty="0">
                <a:effectLst/>
                <a:latin typeface="Segoe UI" panose="020B0502040204020203" pitchFamily="34" charset="0"/>
                <a:ea typeface="Times New Roman" panose="02020603050405020304" pitchFamily="18" charset="0"/>
                <a:cs typeface="Segoe UI" panose="020B0502040204020203" pitchFamily="34" charset="0"/>
              </a:rPr>
              <a:t>and success through engaging</a:t>
            </a:r>
            <a:br>
              <a:rPr lang="en-US" sz="1800" dirty="0">
                <a:effectLst/>
                <a:latin typeface="Segoe UI" panose="020B0502040204020203" pitchFamily="34" charset="0"/>
                <a:ea typeface="Times New Roman" panose="02020603050405020304" pitchFamily="18" charset="0"/>
                <a:cs typeface="Segoe UI" panose="020B0502040204020203" pitchFamily="34" charset="0"/>
              </a:rPr>
            </a:br>
            <a:r>
              <a:rPr lang="en-US" sz="1800" dirty="0">
                <a:effectLst/>
                <a:latin typeface="Segoe UI" panose="020B0502040204020203" pitchFamily="34" charset="0"/>
                <a:ea typeface="Times New Roman" panose="02020603050405020304" pitchFamily="18" charset="0"/>
                <a:cs typeface="Segoe UI" panose="020B0502040204020203" pitchFamily="34" charset="0"/>
              </a:rPr>
              <a:t>and empowering students</a:t>
            </a:r>
            <a:br>
              <a:rPr lang="en-US" sz="1800" dirty="0">
                <a:effectLst/>
                <a:latin typeface="Segoe UI" panose="020B0502040204020203" pitchFamily="34" charset="0"/>
                <a:ea typeface="Times New Roman" panose="02020603050405020304" pitchFamily="18" charset="0"/>
                <a:cs typeface="Segoe UI" panose="020B0502040204020203" pitchFamily="34" charset="0"/>
              </a:rPr>
            </a:br>
            <a:r>
              <a:rPr lang="en-US" sz="1800" dirty="0">
                <a:effectLst/>
                <a:latin typeface="Segoe UI" panose="020B0502040204020203" pitchFamily="34" charset="0"/>
                <a:ea typeface="Times New Roman" panose="02020603050405020304" pitchFamily="18" charset="0"/>
                <a:cs typeface="Segoe UI" panose="020B0502040204020203" pitchFamily="34" charset="0"/>
              </a:rPr>
              <a:t>and streamlining processes.</a:t>
            </a:r>
            <a:r>
              <a:rPr lang="en-US" sz="2000" dirty="0">
                <a:latin typeface="Segoe UI" panose="020B0502040204020203" pitchFamily="34" charset="0"/>
                <a:cs typeface="Segoe UI" panose="020B0502040204020203" pitchFamily="34" charset="0"/>
              </a:rPr>
              <a:t> </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Footer Placeholder 1">
            <a:extLst>
              <a:ext uri="{FF2B5EF4-FFF2-40B4-BE49-F238E27FC236}">
                <a16:creationId xmlns:a16="http://schemas.microsoft.com/office/drawing/2014/main" id="{B02F52C6-9646-AD4A-C1A5-51BBB772D3D6}"/>
              </a:ext>
            </a:extLst>
          </p:cNvPr>
          <p:cNvSpPr>
            <a:spLocks noGrp="1"/>
          </p:cNvSpPr>
          <p:nvPr>
            <p:ph type="ftr" sz="quarter" idx="3"/>
          </p:nvPr>
        </p:nvSpPr>
        <p:spPr/>
        <p:txBody>
          <a:bodyPr/>
          <a:lstStyle/>
          <a:p>
            <a:r>
              <a:rPr lang="en-US"/>
              <a:t>© 2026 Inceptia · Confidential.  </a:t>
            </a:r>
            <a:endParaRPr lang="en-US" dirty="0"/>
          </a:p>
        </p:txBody>
      </p:sp>
      <p:sp>
        <p:nvSpPr>
          <p:cNvPr id="3" name="Slide Number Placeholder 2">
            <a:extLst>
              <a:ext uri="{FF2B5EF4-FFF2-40B4-BE49-F238E27FC236}">
                <a16:creationId xmlns:a16="http://schemas.microsoft.com/office/drawing/2014/main" id="{AA635617-0DF3-B836-EBC5-AC3C1ACBC1CC}"/>
              </a:ext>
            </a:extLst>
          </p:cNvPr>
          <p:cNvSpPr>
            <a:spLocks noGrp="1"/>
          </p:cNvSpPr>
          <p:nvPr>
            <p:ph type="sldNum" sz="quarter" idx="4"/>
          </p:nvPr>
        </p:nvSpPr>
        <p:spPr/>
        <p:txBody>
          <a:bodyPr/>
          <a:lstStyle/>
          <a:p>
            <a:fld id="{75A4F164-3A46-4CEE-A25C-CA523D5E42F3}" type="slidenum">
              <a:rPr lang="en-US" smtClean="0"/>
              <a:pPr/>
              <a:t>2</a:t>
            </a:fld>
            <a:endParaRPr lang="en-US" dirty="0"/>
          </a:p>
        </p:txBody>
      </p:sp>
    </p:spTree>
    <p:extLst>
      <p:ext uri="{BB962C8B-B14F-4D97-AF65-F5344CB8AC3E}">
        <p14:creationId xmlns:p14="http://schemas.microsoft.com/office/powerpoint/2010/main" val="33929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516253" y="6293652"/>
            <a:ext cx="229368" cy="360000"/>
          </a:xfrm>
        </p:spPr>
        <p:txBody>
          <a:bodyPr/>
          <a:lstStyle/>
          <a:p>
            <a:fld id="{75A4F164-3A46-4CEE-A25C-CA523D5E42F3}" type="slidenum">
              <a:rPr lang="en-US" sz="700" smtClean="0">
                <a:latin typeface="Segoe UI" panose="020B0502040204020203" pitchFamily="34" charset="0"/>
                <a:cs typeface="Segoe UI" panose="020B0502040204020203" pitchFamily="34" charset="0"/>
              </a:rPr>
              <a:t>3</a:t>
            </a:fld>
            <a:endParaRPr lang="en-US" sz="700" dirty="0">
              <a:latin typeface="Segoe UI" panose="020B0502040204020203" pitchFamily="34" charset="0"/>
              <a:cs typeface="Segoe UI" panose="020B0502040204020203" pitchFamily="34" charset="0"/>
            </a:endParaRPr>
          </a:p>
        </p:txBody>
      </p:sp>
      <p:pic>
        <p:nvPicPr>
          <p:cNvPr id="45" name="Picture Placeholder 3">
            <a:extLst>
              <a:ext uri="{FF2B5EF4-FFF2-40B4-BE49-F238E27FC236}">
                <a16:creationId xmlns:a16="http://schemas.microsoft.com/office/drawing/2014/main" id="{70485E21-4E1D-614E-94AA-3F005707E58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6251" r="11029"/>
          <a:stretch/>
        </p:blipFill>
        <p:spPr>
          <a:xfrm>
            <a:off x="3508744" y="0"/>
            <a:ext cx="8681670" cy="6156249"/>
          </a:xfrm>
          <a:blipFill>
            <a:blip r:embed="rId4"/>
            <a:stretch>
              <a:fillRect l="-68754" t="-741" r="-81704" b="-1683"/>
            </a:stretch>
          </a:blipFill>
        </p:spPr>
      </p:pic>
      <p:grpSp>
        <p:nvGrpSpPr>
          <p:cNvPr id="46" name="Group 45">
            <a:extLst>
              <a:ext uri="{FF2B5EF4-FFF2-40B4-BE49-F238E27FC236}">
                <a16:creationId xmlns:a16="http://schemas.microsoft.com/office/drawing/2014/main" id="{6AC79FEA-984F-194B-AC63-3D5C315C436B}"/>
              </a:ext>
            </a:extLst>
          </p:cNvPr>
          <p:cNvGrpSpPr/>
          <p:nvPr/>
        </p:nvGrpSpPr>
        <p:grpSpPr>
          <a:xfrm>
            <a:off x="757374" y="2035096"/>
            <a:ext cx="905355" cy="0"/>
            <a:chOff x="5561876" y="5955702"/>
            <a:chExt cx="905355" cy="0"/>
          </a:xfrm>
        </p:grpSpPr>
        <p:cxnSp>
          <p:nvCxnSpPr>
            <p:cNvPr id="47" name="Straight Connector 46">
              <a:extLst>
                <a:ext uri="{FF2B5EF4-FFF2-40B4-BE49-F238E27FC236}">
                  <a16:creationId xmlns:a16="http://schemas.microsoft.com/office/drawing/2014/main" id="{B3AB2890-BD8C-9843-B6EF-CAC1A4D94EDA}"/>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038A95A7-C8C2-F844-B1C7-EC4ECE88911D}"/>
                </a:ext>
              </a:extLst>
            </p:cNvPr>
            <p:cNvGrpSpPr/>
            <p:nvPr/>
          </p:nvGrpSpPr>
          <p:grpSpPr>
            <a:xfrm>
              <a:off x="6194313" y="5955702"/>
              <a:ext cx="272918" cy="0"/>
              <a:chOff x="6371292" y="5955702"/>
              <a:chExt cx="272918" cy="0"/>
            </a:xfrm>
          </p:grpSpPr>
          <p:cxnSp>
            <p:nvCxnSpPr>
              <p:cNvPr id="55" name="Straight Connector 54">
                <a:extLst>
                  <a:ext uri="{FF2B5EF4-FFF2-40B4-BE49-F238E27FC236}">
                    <a16:creationId xmlns:a16="http://schemas.microsoft.com/office/drawing/2014/main" id="{0B481CC5-DBF0-ED47-A5DA-EE73BCF15701}"/>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AE04E05-F641-FB4C-8A76-AB98D51583B1}"/>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6A02CC-C2E0-C14F-9D8E-FA74C261FA99}"/>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58" name="TextBox 57">
            <a:extLst>
              <a:ext uri="{FF2B5EF4-FFF2-40B4-BE49-F238E27FC236}">
                <a16:creationId xmlns:a16="http://schemas.microsoft.com/office/drawing/2014/main" id="{63266CFC-4E12-2A49-A6B2-D6ABF3BA8227}"/>
              </a:ext>
            </a:extLst>
          </p:cNvPr>
          <p:cNvSpPr txBox="1"/>
          <p:nvPr/>
        </p:nvSpPr>
        <p:spPr>
          <a:xfrm>
            <a:off x="757374" y="865040"/>
            <a:ext cx="4356058" cy="1015663"/>
          </a:xfrm>
          <a:prstGeom prst="rect">
            <a:avLst/>
          </a:prstGeom>
          <a:noFill/>
        </p:spPr>
        <p:txBody>
          <a:bodyPr wrap="square" rtlCol="0">
            <a:spAutoFit/>
          </a:bodyPr>
          <a:lstStyle/>
          <a:p>
            <a:r>
              <a:rPr lang="en-US" sz="6000" b="1" spc="-300" dirty="0">
                <a:gradFill>
                  <a:gsLst>
                    <a:gs pos="100000">
                      <a:schemeClr val="accent1"/>
                    </a:gs>
                    <a:gs pos="0">
                      <a:schemeClr val="accent2"/>
                    </a:gs>
                  </a:gsLst>
                  <a:lin ang="2700000" scaled="0"/>
                </a:gradFill>
                <a:effectLst>
                  <a:outerShdw blurRad="101600" dist="12700" dir="2700000" algn="tl" rotWithShape="0">
                    <a:prstClr val="black">
                      <a:alpha val="18000"/>
                    </a:prstClr>
                  </a:outerShdw>
                </a:effectLst>
                <a:latin typeface="Segoe UI" panose="020B0502040204020203" pitchFamily="34" charset="0"/>
                <a:cs typeface="Segoe UI" panose="020B0502040204020203" pitchFamily="34" charset="0"/>
              </a:rPr>
              <a:t>AGENDA</a:t>
            </a:r>
          </a:p>
        </p:txBody>
      </p:sp>
      <p:sp>
        <p:nvSpPr>
          <p:cNvPr id="59" name="TextBox 58">
            <a:extLst>
              <a:ext uri="{FF2B5EF4-FFF2-40B4-BE49-F238E27FC236}">
                <a16:creationId xmlns:a16="http://schemas.microsoft.com/office/drawing/2014/main" id="{508C65AF-BBA5-EA43-BCCA-4210DEB4D15C}"/>
              </a:ext>
            </a:extLst>
          </p:cNvPr>
          <p:cNvSpPr txBox="1"/>
          <p:nvPr/>
        </p:nvSpPr>
        <p:spPr>
          <a:xfrm>
            <a:off x="745620" y="3078124"/>
            <a:ext cx="7578552" cy="116608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2026–27 Verification Overview</a:t>
            </a:r>
          </a:p>
          <a:p>
            <a:pPr marL="342900" indent="-342900">
              <a:lnSpc>
                <a:spcPct val="120000"/>
              </a:lnSpc>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Identity Verification Updates</a:t>
            </a:r>
          </a:p>
          <a:p>
            <a:pPr marL="342900" indent="-342900">
              <a:lnSpc>
                <a:spcPct val="120000"/>
              </a:lnSpc>
              <a:buFont typeface="Arial" panose="020B0604020202020204" pitchFamily="34" charset="0"/>
              <a:buChar char="•"/>
            </a:pPr>
            <a:r>
              <a:rPr lang="en-US" sz="2000" dirty="0">
                <a:solidFill>
                  <a:schemeClr val="tx1">
                    <a:lumMod val="75000"/>
                    <a:lumOff val="25000"/>
                  </a:schemeClr>
                </a:solidFill>
                <a:latin typeface="Segoe UI" panose="020B0502040204020203" pitchFamily="34" charset="0"/>
                <a:cs typeface="Segoe UI" panose="020B0502040204020203" pitchFamily="34" charset="0"/>
              </a:rPr>
              <a:t>Reporting &amp; compliance reminders</a:t>
            </a:r>
          </a:p>
        </p:txBody>
      </p:sp>
      <p:sp>
        <p:nvSpPr>
          <p:cNvPr id="2" name="Fußzeilenplatzhalter 4">
            <a:extLst>
              <a:ext uri="{FF2B5EF4-FFF2-40B4-BE49-F238E27FC236}">
                <a16:creationId xmlns:a16="http://schemas.microsoft.com/office/drawing/2014/main" id="{62C924CB-6F54-F0AA-A016-D33BB1D58382}"/>
              </a:ext>
            </a:extLst>
          </p:cNvPr>
          <p:cNvSpPr txBox="1">
            <a:spLocks/>
          </p:cNvSpPr>
          <p:nvPr/>
        </p:nvSpPr>
        <p:spPr>
          <a:xfrm>
            <a:off x="767781" y="6293652"/>
            <a:ext cx="1397906" cy="360000"/>
          </a:xfrm>
          <a:prstGeom prst="rect">
            <a:avLst/>
          </a:prstGeom>
        </p:spPr>
        <p:txBody>
          <a:bodyPr vert="horz" lIns="0" tIns="0" rIns="0" bIns="0" rtlCol="0" anchor="b" anchorCtr="0"/>
          <a:lstStyle>
            <a:defPPr>
              <a:defRPr lang="de-DE"/>
            </a:defPPr>
            <a:lvl1pPr marL="0" algn="ctr" defTabSz="914309" rtl="0" eaLnBrk="1" latinLnBrk="0" hangingPunct="1">
              <a:defRPr sz="700" kern="1200">
                <a:solidFill>
                  <a:srgbClr val="75777A"/>
                </a:solidFill>
                <a:latin typeface="Arial" panose="020B0604020202020204" pitchFamily="34" charset="0"/>
                <a:ea typeface="+mn-ea"/>
                <a:cs typeface="Arial" panose="020B0604020202020204"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dirty="0">
                <a:latin typeface="Segoe UI" panose="020B0502040204020203" pitchFamily="34" charset="0"/>
                <a:cs typeface="Segoe UI" panose="020B0502040204020203" pitchFamily="34" charset="0"/>
              </a:rPr>
              <a:t>© 2026 Inceptia · Confidential.  </a:t>
            </a:r>
          </a:p>
        </p:txBody>
      </p:sp>
    </p:spTree>
    <p:extLst>
      <p:ext uri="{BB962C8B-B14F-4D97-AF65-F5344CB8AC3E}">
        <p14:creationId xmlns:p14="http://schemas.microsoft.com/office/powerpoint/2010/main" val="286879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dirty="0"/>
              <a:t>© 2026 Inceptia · Confidential </a:t>
            </a:r>
          </a:p>
        </p:txBody>
      </p:sp>
      <p:sp>
        <p:nvSpPr>
          <p:cNvPr id="3" name="Slide Number Placeholder 2"/>
          <p:cNvSpPr>
            <a:spLocks noGrp="1"/>
          </p:cNvSpPr>
          <p:nvPr>
            <p:ph type="sldNum" sz="quarter" idx="12"/>
          </p:nvPr>
        </p:nvSpPr>
        <p:spPr/>
        <p:txBody>
          <a:bodyPr/>
          <a:lstStyle/>
          <a:p>
            <a:fld id="{75A4F164-3A46-4CEE-A25C-CA523D5E42F3}" type="slidenum">
              <a:rPr lang="en-US" sz="700" smtClean="0"/>
              <a:t>4</a:t>
            </a:fld>
            <a:endParaRPr lang="en-US" sz="700" dirty="0"/>
          </a:p>
        </p:txBody>
      </p:sp>
      <p:sp>
        <p:nvSpPr>
          <p:cNvPr id="5" name="Oval 4">
            <a:extLst>
              <a:ext uri="{FF2B5EF4-FFF2-40B4-BE49-F238E27FC236}">
                <a16:creationId xmlns:a16="http://schemas.microsoft.com/office/drawing/2014/main" id="{E44CC42C-4B72-5744-8A89-80B41862A8D2}"/>
              </a:ext>
            </a:extLst>
          </p:cNvPr>
          <p:cNvSpPr/>
          <p:nvPr/>
        </p:nvSpPr>
        <p:spPr>
          <a:xfrm>
            <a:off x="1668667" y="2242258"/>
            <a:ext cx="1825401" cy="1825639"/>
          </a:xfrm>
          <a:prstGeom prst="ellipse">
            <a:avLst/>
          </a:prstGeom>
          <a:solidFill>
            <a:schemeClr val="bg1"/>
          </a:solidFill>
          <a:ln>
            <a:noFill/>
          </a:ln>
          <a:effectLst>
            <a:outerShdw blurRad="1270000" dist="444500" dir="5400000" sx="89000" sy="8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en-ID" sz="9599" b="1" dirty="0">
              <a:solidFill>
                <a:prstClr val="white">
                  <a:alpha val="40000"/>
                </a:prstClr>
              </a:solidFill>
              <a:latin typeface="Segoe UI" panose="020B0502040204020203" pitchFamily="34" charset="0"/>
              <a:cs typeface="Segoe UI" panose="020B0502040204020203" pitchFamily="34" charset="0"/>
            </a:endParaRPr>
          </a:p>
        </p:txBody>
      </p:sp>
      <p:sp>
        <p:nvSpPr>
          <p:cNvPr id="15" name="Text Placeholder 3">
            <a:extLst>
              <a:ext uri="{FF2B5EF4-FFF2-40B4-BE49-F238E27FC236}">
                <a16:creationId xmlns:a16="http://schemas.microsoft.com/office/drawing/2014/main" id="{A5DFECAD-21D1-4308-891C-1CAD218800EC}"/>
              </a:ext>
            </a:extLst>
          </p:cNvPr>
          <p:cNvSpPr txBox="1">
            <a:spLocks/>
          </p:cNvSpPr>
          <p:nvPr/>
        </p:nvSpPr>
        <p:spPr>
          <a:xfrm>
            <a:off x="3805245" y="2715339"/>
            <a:ext cx="7482664" cy="879475"/>
          </a:xfrm>
          <a:prstGeom prst="rect">
            <a:avLst/>
          </a:prstGeom>
        </p:spPr>
        <p:txBody>
          <a:bodyPr vert="horz" lIns="10800" tIns="0" rIns="0" bIns="0" rtlCol="0" anchor="ctr">
            <a:noAutofit/>
          </a:bodyPr>
          <a:lstStyle>
            <a:lvl1pPr marL="0" indent="0" algn="l" defTabSz="914400" rtl="0" eaLnBrk="1" latinLnBrk="0" hangingPunct="1">
              <a:spcBef>
                <a:spcPts val="0"/>
              </a:spcBef>
              <a:spcAft>
                <a:spcPts val="1000"/>
              </a:spcAft>
              <a:buClr>
                <a:schemeClr val="accent1"/>
              </a:buClr>
              <a:buFont typeface="Arial" panose="020B0604020202020204" pitchFamily="34" charset="0"/>
              <a:buNone/>
              <a:defRPr sz="5399" kern="1200">
                <a:solidFill>
                  <a:schemeClr val="bg1"/>
                </a:solidFill>
                <a:latin typeface="Arial" panose="020B0604020202020204" pitchFamily="34" charset="0"/>
                <a:ea typeface="+mn-ea"/>
                <a:cs typeface="Arial" panose="020B0604020202020204"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000" dirty="0">
                <a:latin typeface="Segoe UI" panose="020B0502040204020203" pitchFamily="34" charset="0"/>
                <a:cs typeface="Segoe UI" panose="020B0502040204020203" pitchFamily="34" charset="0"/>
              </a:rPr>
              <a:t>VERIFICATION 101</a:t>
            </a:r>
          </a:p>
        </p:txBody>
      </p:sp>
      <p:cxnSp>
        <p:nvCxnSpPr>
          <p:cNvPr id="16" name="Straight Connector 15">
            <a:extLst>
              <a:ext uri="{FF2B5EF4-FFF2-40B4-BE49-F238E27FC236}">
                <a16:creationId xmlns:a16="http://schemas.microsoft.com/office/drawing/2014/main" id="{F953E257-B34B-4A08-9782-AC7CD5C844FF}"/>
              </a:ext>
            </a:extLst>
          </p:cNvPr>
          <p:cNvCxnSpPr>
            <a:cxnSpLocks/>
          </p:cNvCxnSpPr>
          <p:nvPr/>
        </p:nvCxnSpPr>
        <p:spPr>
          <a:xfrm>
            <a:off x="3835002" y="3671453"/>
            <a:ext cx="6490098" cy="0"/>
          </a:xfrm>
          <a:prstGeom prst="line">
            <a:avLst/>
          </a:prstGeom>
          <a:ln>
            <a:solidFill>
              <a:schemeClr val="bg1">
                <a:alpha val="4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0465124-FB5D-4ABA-BCDD-3992EFE0F390}"/>
              </a:ext>
            </a:extLst>
          </p:cNvPr>
          <p:cNvGrpSpPr/>
          <p:nvPr/>
        </p:nvGrpSpPr>
        <p:grpSpPr>
          <a:xfrm>
            <a:off x="2071099" y="2715339"/>
            <a:ext cx="970981" cy="879475"/>
            <a:chOff x="7212013" y="1670050"/>
            <a:chExt cx="606425" cy="549275"/>
          </a:xfrm>
          <a:solidFill>
            <a:schemeClr val="accent2"/>
          </a:solidFill>
        </p:grpSpPr>
        <p:sp>
          <p:nvSpPr>
            <p:cNvPr id="14" name="Freeform 450">
              <a:extLst>
                <a:ext uri="{FF2B5EF4-FFF2-40B4-BE49-F238E27FC236}">
                  <a16:creationId xmlns:a16="http://schemas.microsoft.com/office/drawing/2014/main" id="{FCD9A7A7-CC1B-4F46-8C33-D1C45EA68D21}"/>
                </a:ext>
              </a:extLst>
            </p:cNvPr>
            <p:cNvSpPr>
              <a:spLocks noEditPoints="1"/>
            </p:cNvSpPr>
            <p:nvPr/>
          </p:nvSpPr>
          <p:spPr bwMode="auto">
            <a:xfrm>
              <a:off x="7615238" y="1703388"/>
              <a:ext cx="169863" cy="46038"/>
            </a:xfrm>
            <a:custGeom>
              <a:avLst/>
              <a:gdLst>
                <a:gd name="T0" fmla="*/ 100 w 107"/>
                <a:gd name="T1" fmla="*/ 7 h 29"/>
                <a:gd name="T2" fmla="*/ 100 w 107"/>
                <a:gd name="T3" fmla="*/ 22 h 29"/>
                <a:gd name="T4" fmla="*/ 8 w 107"/>
                <a:gd name="T5" fmla="*/ 22 h 29"/>
                <a:gd name="T6" fmla="*/ 8 w 107"/>
                <a:gd name="T7" fmla="*/ 7 h 29"/>
                <a:gd name="T8" fmla="*/ 100 w 107"/>
                <a:gd name="T9" fmla="*/ 7 h 29"/>
                <a:gd name="T10" fmla="*/ 100 w 107"/>
                <a:gd name="T11" fmla="*/ 7 h 29"/>
                <a:gd name="T12" fmla="*/ 107 w 107"/>
                <a:gd name="T13" fmla="*/ 0 h 29"/>
                <a:gd name="T14" fmla="*/ 100 w 107"/>
                <a:gd name="T15" fmla="*/ 0 h 29"/>
                <a:gd name="T16" fmla="*/ 8 w 107"/>
                <a:gd name="T17" fmla="*/ 0 h 29"/>
                <a:gd name="T18" fmla="*/ 0 w 107"/>
                <a:gd name="T19" fmla="*/ 0 h 29"/>
                <a:gd name="T20" fmla="*/ 0 w 107"/>
                <a:gd name="T21" fmla="*/ 7 h 29"/>
                <a:gd name="T22" fmla="*/ 0 w 107"/>
                <a:gd name="T23" fmla="*/ 22 h 29"/>
                <a:gd name="T24" fmla="*/ 0 w 107"/>
                <a:gd name="T25" fmla="*/ 29 h 29"/>
                <a:gd name="T26" fmla="*/ 8 w 107"/>
                <a:gd name="T27" fmla="*/ 29 h 29"/>
                <a:gd name="T28" fmla="*/ 100 w 107"/>
                <a:gd name="T29" fmla="*/ 29 h 29"/>
                <a:gd name="T30" fmla="*/ 107 w 107"/>
                <a:gd name="T31" fmla="*/ 29 h 29"/>
                <a:gd name="T32" fmla="*/ 107 w 107"/>
                <a:gd name="T33" fmla="*/ 22 h 29"/>
                <a:gd name="T34" fmla="*/ 107 w 107"/>
                <a:gd name="T35" fmla="*/ 7 h 29"/>
                <a:gd name="T36" fmla="*/ 107 w 107"/>
                <a:gd name="T37" fmla="*/ 0 h 29"/>
                <a:gd name="T38" fmla="*/ 107 w 10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29">
                  <a:moveTo>
                    <a:pt x="100" y="7"/>
                  </a:moveTo>
                  <a:lnTo>
                    <a:pt x="100" y="22"/>
                  </a:lnTo>
                  <a:lnTo>
                    <a:pt x="8" y="22"/>
                  </a:lnTo>
                  <a:lnTo>
                    <a:pt x="8" y="7"/>
                  </a:lnTo>
                  <a:lnTo>
                    <a:pt x="100" y="7"/>
                  </a:lnTo>
                  <a:lnTo>
                    <a:pt x="100" y="7"/>
                  </a:lnTo>
                  <a:close/>
                  <a:moveTo>
                    <a:pt x="107" y="0"/>
                  </a:moveTo>
                  <a:lnTo>
                    <a:pt x="100" y="0"/>
                  </a:lnTo>
                  <a:lnTo>
                    <a:pt x="8" y="0"/>
                  </a:lnTo>
                  <a:lnTo>
                    <a:pt x="0" y="0"/>
                  </a:lnTo>
                  <a:lnTo>
                    <a:pt x="0" y="7"/>
                  </a:lnTo>
                  <a:lnTo>
                    <a:pt x="0" y="22"/>
                  </a:lnTo>
                  <a:lnTo>
                    <a:pt x="0" y="29"/>
                  </a:lnTo>
                  <a:lnTo>
                    <a:pt x="8" y="29"/>
                  </a:lnTo>
                  <a:lnTo>
                    <a:pt x="100" y="29"/>
                  </a:lnTo>
                  <a:lnTo>
                    <a:pt x="107" y="29"/>
                  </a:lnTo>
                  <a:lnTo>
                    <a:pt x="107" y="22"/>
                  </a:lnTo>
                  <a:lnTo>
                    <a:pt x="107" y="7"/>
                  </a:lnTo>
                  <a:lnTo>
                    <a:pt x="107" y="0"/>
                  </a:lnTo>
                  <a:lnTo>
                    <a:pt x="10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7" name="Freeform 451">
              <a:extLst>
                <a:ext uri="{FF2B5EF4-FFF2-40B4-BE49-F238E27FC236}">
                  <a16:creationId xmlns:a16="http://schemas.microsoft.com/office/drawing/2014/main" id="{F2F93882-50F4-4AB9-B015-03F7A4834B0E}"/>
                </a:ext>
              </a:extLst>
            </p:cNvPr>
            <p:cNvSpPr>
              <a:spLocks noEditPoints="1"/>
            </p:cNvSpPr>
            <p:nvPr/>
          </p:nvSpPr>
          <p:spPr bwMode="auto">
            <a:xfrm>
              <a:off x="7380288" y="1703388"/>
              <a:ext cx="44450" cy="46038"/>
            </a:xfrm>
            <a:custGeom>
              <a:avLst/>
              <a:gdLst>
                <a:gd name="T0" fmla="*/ 21 w 28"/>
                <a:gd name="T1" fmla="*/ 7 h 29"/>
                <a:gd name="T2" fmla="*/ 21 w 28"/>
                <a:gd name="T3" fmla="*/ 22 h 29"/>
                <a:gd name="T4" fmla="*/ 7 w 28"/>
                <a:gd name="T5" fmla="*/ 22 h 29"/>
                <a:gd name="T6" fmla="*/ 7 w 28"/>
                <a:gd name="T7" fmla="*/ 7 h 29"/>
                <a:gd name="T8" fmla="*/ 21 w 28"/>
                <a:gd name="T9" fmla="*/ 7 h 29"/>
                <a:gd name="T10" fmla="*/ 21 w 28"/>
                <a:gd name="T11" fmla="*/ 7 h 29"/>
                <a:gd name="T12" fmla="*/ 28 w 28"/>
                <a:gd name="T13" fmla="*/ 0 h 29"/>
                <a:gd name="T14" fmla="*/ 21 w 28"/>
                <a:gd name="T15" fmla="*/ 0 h 29"/>
                <a:gd name="T16" fmla="*/ 7 w 28"/>
                <a:gd name="T17" fmla="*/ 0 h 29"/>
                <a:gd name="T18" fmla="*/ 0 w 28"/>
                <a:gd name="T19" fmla="*/ 0 h 29"/>
                <a:gd name="T20" fmla="*/ 0 w 28"/>
                <a:gd name="T21" fmla="*/ 7 h 29"/>
                <a:gd name="T22" fmla="*/ 0 w 28"/>
                <a:gd name="T23" fmla="*/ 22 h 29"/>
                <a:gd name="T24" fmla="*/ 0 w 28"/>
                <a:gd name="T25" fmla="*/ 29 h 29"/>
                <a:gd name="T26" fmla="*/ 7 w 28"/>
                <a:gd name="T27" fmla="*/ 29 h 29"/>
                <a:gd name="T28" fmla="*/ 21 w 28"/>
                <a:gd name="T29" fmla="*/ 29 h 29"/>
                <a:gd name="T30" fmla="*/ 28 w 28"/>
                <a:gd name="T31" fmla="*/ 29 h 29"/>
                <a:gd name="T32" fmla="*/ 28 w 28"/>
                <a:gd name="T33" fmla="*/ 22 h 29"/>
                <a:gd name="T34" fmla="*/ 28 w 28"/>
                <a:gd name="T35" fmla="*/ 7 h 29"/>
                <a:gd name="T36" fmla="*/ 28 w 28"/>
                <a:gd name="T37" fmla="*/ 0 h 29"/>
                <a:gd name="T38" fmla="*/ 28 w 28"/>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9">
                  <a:moveTo>
                    <a:pt x="21" y="7"/>
                  </a:moveTo>
                  <a:lnTo>
                    <a:pt x="21" y="22"/>
                  </a:lnTo>
                  <a:lnTo>
                    <a:pt x="7" y="22"/>
                  </a:lnTo>
                  <a:lnTo>
                    <a:pt x="7" y="7"/>
                  </a:lnTo>
                  <a:lnTo>
                    <a:pt x="21" y="7"/>
                  </a:lnTo>
                  <a:lnTo>
                    <a:pt x="21" y="7"/>
                  </a:lnTo>
                  <a:close/>
                  <a:moveTo>
                    <a:pt x="28" y="0"/>
                  </a:moveTo>
                  <a:lnTo>
                    <a:pt x="21" y="0"/>
                  </a:lnTo>
                  <a:lnTo>
                    <a:pt x="7" y="0"/>
                  </a:lnTo>
                  <a:lnTo>
                    <a:pt x="0" y="0"/>
                  </a:lnTo>
                  <a:lnTo>
                    <a:pt x="0" y="7"/>
                  </a:lnTo>
                  <a:lnTo>
                    <a:pt x="0" y="22"/>
                  </a:lnTo>
                  <a:lnTo>
                    <a:pt x="0" y="29"/>
                  </a:lnTo>
                  <a:lnTo>
                    <a:pt x="7" y="29"/>
                  </a:lnTo>
                  <a:lnTo>
                    <a:pt x="21" y="29"/>
                  </a:lnTo>
                  <a:lnTo>
                    <a:pt x="28" y="29"/>
                  </a:lnTo>
                  <a:lnTo>
                    <a:pt x="28" y="22"/>
                  </a:lnTo>
                  <a:lnTo>
                    <a:pt x="28" y="7"/>
                  </a:lnTo>
                  <a:lnTo>
                    <a:pt x="28" y="0"/>
                  </a:lnTo>
                  <a:lnTo>
                    <a:pt x="2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8" name="Freeform 452">
              <a:extLst>
                <a:ext uri="{FF2B5EF4-FFF2-40B4-BE49-F238E27FC236}">
                  <a16:creationId xmlns:a16="http://schemas.microsoft.com/office/drawing/2014/main" id="{A21A9FD2-A692-410C-AB23-BB4C26FE02B5}"/>
                </a:ext>
              </a:extLst>
            </p:cNvPr>
            <p:cNvSpPr>
              <a:spLocks noEditPoints="1"/>
            </p:cNvSpPr>
            <p:nvPr/>
          </p:nvSpPr>
          <p:spPr bwMode="auto">
            <a:xfrm>
              <a:off x="7313613" y="1703388"/>
              <a:ext cx="44450" cy="46038"/>
            </a:xfrm>
            <a:custGeom>
              <a:avLst/>
              <a:gdLst>
                <a:gd name="T0" fmla="*/ 21 w 28"/>
                <a:gd name="T1" fmla="*/ 7 h 29"/>
                <a:gd name="T2" fmla="*/ 21 w 28"/>
                <a:gd name="T3" fmla="*/ 22 h 29"/>
                <a:gd name="T4" fmla="*/ 7 w 28"/>
                <a:gd name="T5" fmla="*/ 22 h 29"/>
                <a:gd name="T6" fmla="*/ 7 w 28"/>
                <a:gd name="T7" fmla="*/ 7 h 29"/>
                <a:gd name="T8" fmla="*/ 21 w 28"/>
                <a:gd name="T9" fmla="*/ 7 h 29"/>
                <a:gd name="T10" fmla="*/ 21 w 28"/>
                <a:gd name="T11" fmla="*/ 7 h 29"/>
                <a:gd name="T12" fmla="*/ 28 w 28"/>
                <a:gd name="T13" fmla="*/ 0 h 29"/>
                <a:gd name="T14" fmla="*/ 21 w 28"/>
                <a:gd name="T15" fmla="*/ 0 h 29"/>
                <a:gd name="T16" fmla="*/ 7 w 28"/>
                <a:gd name="T17" fmla="*/ 0 h 29"/>
                <a:gd name="T18" fmla="*/ 0 w 28"/>
                <a:gd name="T19" fmla="*/ 0 h 29"/>
                <a:gd name="T20" fmla="*/ 0 w 28"/>
                <a:gd name="T21" fmla="*/ 7 h 29"/>
                <a:gd name="T22" fmla="*/ 0 w 28"/>
                <a:gd name="T23" fmla="*/ 22 h 29"/>
                <a:gd name="T24" fmla="*/ 0 w 28"/>
                <a:gd name="T25" fmla="*/ 29 h 29"/>
                <a:gd name="T26" fmla="*/ 7 w 28"/>
                <a:gd name="T27" fmla="*/ 29 h 29"/>
                <a:gd name="T28" fmla="*/ 21 w 28"/>
                <a:gd name="T29" fmla="*/ 29 h 29"/>
                <a:gd name="T30" fmla="*/ 28 w 28"/>
                <a:gd name="T31" fmla="*/ 29 h 29"/>
                <a:gd name="T32" fmla="*/ 28 w 28"/>
                <a:gd name="T33" fmla="*/ 22 h 29"/>
                <a:gd name="T34" fmla="*/ 28 w 28"/>
                <a:gd name="T35" fmla="*/ 7 h 29"/>
                <a:gd name="T36" fmla="*/ 28 w 28"/>
                <a:gd name="T37" fmla="*/ 0 h 29"/>
                <a:gd name="T38" fmla="*/ 28 w 28"/>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9">
                  <a:moveTo>
                    <a:pt x="21" y="7"/>
                  </a:moveTo>
                  <a:lnTo>
                    <a:pt x="21" y="22"/>
                  </a:lnTo>
                  <a:lnTo>
                    <a:pt x="7" y="22"/>
                  </a:lnTo>
                  <a:lnTo>
                    <a:pt x="7" y="7"/>
                  </a:lnTo>
                  <a:lnTo>
                    <a:pt x="21" y="7"/>
                  </a:lnTo>
                  <a:lnTo>
                    <a:pt x="21" y="7"/>
                  </a:lnTo>
                  <a:close/>
                  <a:moveTo>
                    <a:pt x="28" y="0"/>
                  </a:moveTo>
                  <a:lnTo>
                    <a:pt x="21" y="0"/>
                  </a:lnTo>
                  <a:lnTo>
                    <a:pt x="7" y="0"/>
                  </a:lnTo>
                  <a:lnTo>
                    <a:pt x="0" y="0"/>
                  </a:lnTo>
                  <a:lnTo>
                    <a:pt x="0" y="7"/>
                  </a:lnTo>
                  <a:lnTo>
                    <a:pt x="0" y="22"/>
                  </a:lnTo>
                  <a:lnTo>
                    <a:pt x="0" y="29"/>
                  </a:lnTo>
                  <a:lnTo>
                    <a:pt x="7" y="29"/>
                  </a:lnTo>
                  <a:lnTo>
                    <a:pt x="21" y="29"/>
                  </a:lnTo>
                  <a:lnTo>
                    <a:pt x="28" y="29"/>
                  </a:lnTo>
                  <a:lnTo>
                    <a:pt x="28" y="22"/>
                  </a:lnTo>
                  <a:lnTo>
                    <a:pt x="28" y="7"/>
                  </a:lnTo>
                  <a:lnTo>
                    <a:pt x="28" y="0"/>
                  </a:lnTo>
                  <a:lnTo>
                    <a:pt x="2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19" name="Freeform 453">
              <a:extLst>
                <a:ext uri="{FF2B5EF4-FFF2-40B4-BE49-F238E27FC236}">
                  <a16:creationId xmlns:a16="http://schemas.microsoft.com/office/drawing/2014/main" id="{62C917A2-99BF-4A85-8747-720EFE5A1BA7}"/>
                </a:ext>
              </a:extLst>
            </p:cNvPr>
            <p:cNvSpPr>
              <a:spLocks noEditPoints="1"/>
            </p:cNvSpPr>
            <p:nvPr/>
          </p:nvSpPr>
          <p:spPr bwMode="auto">
            <a:xfrm>
              <a:off x="7245351" y="1703388"/>
              <a:ext cx="44450" cy="46038"/>
            </a:xfrm>
            <a:custGeom>
              <a:avLst/>
              <a:gdLst>
                <a:gd name="T0" fmla="*/ 21 w 28"/>
                <a:gd name="T1" fmla="*/ 7 h 29"/>
                <a:gd name="T2" fmla="*/ 21 w 28"/>
                <a:gd name="T3" fmla="*/ 22 h 29"/>
                <a:gd name="T4" fmla="*/ 7 w 28"/>
                <a:gd name="T5" fmla="*/ 22 h 29"/>
                <a:gd name="T6" fmla="*/ 7 w 28"/>
                <a:gd name="T7" fmla="*/ 7 h 29"/>
                <a:gd name="T8" fmla="*/ 21 w 28"/>
                <a:gd name="T9" fmla="*/ 7 h 29"/>
                <a:gd name="T10" fmla="*/ 21 w 28"/>
                <a:gd name="T11" fmla="*/ 7 h 29"/>
                <a:gd name="T12" fmla="*/ 28 w 28"/>
                <a:gd name="T13" fmla="*/ 0 h 29"/>
                <a:gd name="T14" fmla="*/ 21 w 28"/>
                <a:gd name="T15" fmla="*/ 0 h 29"/>
                <a:gd name="T16" fmla="*/ 7 w 28"/>
                <a:gd name="T17" fmla="*/ 0 h 29"/>
                <a:gd name="T18" fmla="*/ 0 w 28"/>
                <a:gd name="T19" fmla="*/ 0 h 29"/>
                <a:gd name="T20" fmla="*/ 0 w 28"/>
                <a:gd name="T21" fmla="*/ 7 h 29"/>
                <a:gd name="T22" fmla="*/ 0 w 28"/>
                <a:gd name="T23" fmla="*/ 22 h 29"/>
                <a:gd name="T24" fmla="*/ 0 w 28"/>
                <a:gd name="T25" fmla="*/ 29 h 29"/>
                <a:gd name="T26" fmla="*/ 7 w 28"/>
                <a:gd name="T27" fmla="*/ 29 h 29"/>
                <a:gd name="T28" fmla="*/ 21 w 28"/>
                <a:gd name="T29" fmla="*/ 29 h 29"/>
                <a:gd name="T30" fmla="*/ 28 w 28"/>
                <a:gd name="T31" fmla="*/ 29 h 29"/>
                <a:gd name="T32" fmla="*/ 28 w 28"/>
                <a:gd name="T33" fmla="*/ 22 h 29"/>
                <a:gd name="T34" fmla="*/ 28 w 28"/>
                <a:gd name="T35" fmla="*/ 7 h 29"/>
                <a:gd name="T36" fmla="*/ 28 w 28"/>
                <a:gd name="T37" fmla="*/ 0 h 29"/>
                <a:gd name="T38" fmla="*/ 28 w 28"/>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9">
                  <a:moveTo>
                    <a:pt x="21" y="7"/>
                  </a:moveTo>
                  <a:lnTo>
                    <a:pt x="21" y="22"/>
                  </a:lnTo>
                  <a:lnTo>
                    <a:pt x="7" y="22"/>
                  </a:lnTo>
                  <a:lnTo>
                    <a:pt x="7" y="7"/>
                  </a:lnTo>
                  <a:lnTo>
                    <a:pt x="21" y="7"/>
                  </a:lnTo>
                  <a:lnTo>
                    <a:pt x="21" y="7"/>
                  </a:lnTo>
                  <a:close/>
                  <a:moveTo>
                    <a:pt x="28" y="0"/>
                  </a:moveTo>
                  <a:lnTo>
                    <a:pt x="21" y="0"/>
                  </a:lnTo>
                  <a:lnTo>
                    <a:pt x="7" y="0"/>
                  </a:lnTo>
                  <a:lnTo>
                    <a:pt x="0" y="0"/>
                  </a:lnTo>
                  <a:lnTo>
                    <a:pt x="0" y="7"/>
                  </a:lnTo>
                  <a:lnTo>
                    <a:pt x="0" y="22"/>
                  </a:lnTo>
                  <a:lnTo>
                    <a:pt x="0" y="29"/>
                  </a:lnTo>
                  <a:lnTo>
                    <a:pt x="7" y="29"/>
                  </a:lnTo>
                  <a:lnTo>
                    <a:pt x="21" y="29"/>
                  </a:lnTo>
                  <a:lnTo>
                    <a:pt x="28" y="29"/>
                  </a:lnTo>
                  <a:lnTo>
                    <a:pt x="28" y="22"/>
                  </a:lnTo>
                  <a:lnTo>
                    <a:pt x="28" y="7"/>
                  </a:lnTo>
                  <a:lnTo>
                    <a:pt x="28" y="0"/>
                  </a:lnTo>
                  <a:lnTo>
                    <a:pt x="28"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20" name="Freeform 454">
              <a:extLst>
                <a:ext uri="{FF2B5EF4-FFF2-40B4-BE49-F238E27FC236}">
                  <a16:creationId xmlns:a16="http://schemas.microsoft.com/office/drawing/2014/main" id="{1D8F95C5-AB8B-404C-B35F-01032C36216C}"/>
                </a:ext>
              </a:extLst>
            </p:cNvPr>
            <p:cNvSpPr>
              <a:spLocks noEditPoints="1"/>
            </p:cNvSpPr>
            <p:nvPr/>
          </p:nvSpPr>
          <p:spPr bwMode="auto">
            <a:xfrm>
              <a:off x="7212013" y="1670050"/>
              <a:ext cx="606425" cy="504825"/>
            </a:xfrm>
            <a:custGeom>
              <a:avLst/>
              <a:gdLst>
                <a:gd name="T0" fmla="*/ 0 w 382"/>
                <a:gd name="T1" fmla="*/ 0 h 318"/>
                <a:gd name="T2" fmla="*/ 0 w 382"/>
                <a:gd name="T3" fmla="*/ 318 h 318"/>
                <a:gd name="T4" fmla="*/ 102 w 382"/>
                <a:gd name="T5" fmla="*/ 318 h 318"/>
                <a:gd name="T6" fmla="*/ 104 w 382"/>
                <a:gd name="T7" fmla="*/ 311 h 318"/>
                <a:gd name="T8" fmla="*/ 7 w 382"/>
                <a:gd name="T9" fmla="*/ 311 h 318"/>
                <a:gd name="T10" fmla="*/ 7 w 382"/>
                <a:gd name="T11" fmla="*/ 71 h 318"/>
                <a:gd name="T12" fmla="*/ 375 w 382"/>
                <a:gd name="T13" fmla="*/ 71 h 318"/>
                <a:gd name="T14" fmla="*/ 375 w 382"/>
                <a:gd name="T15" fmla="*/ 311 h 318"/>
                <a:gd name="T16" fmla="*/ 277 w 382"/>
                <a:gd name="T17" fmla="*/ 311 h 318"/>
                <a:gd name="T18" fmla="*/ 279 w 382"/>
                <a:gd name="T19" fmla="*/ 318 h 318"/>
                <a:gd name="T20" fmla="*/ 382 w 382"/>
                <a:gd name="T21" fmla="*/ 318 h 318"/>
                <a:gd name="T22" fmla="*/ 382 w 382"/>
                <a:gd name="T23" fmla="*/ 0 h 318"/>
                <a:gd name="T24" fmla="*/ 0 w 382"/>
                <a:gd name="T25" fmla="*/ 0 h 318"/>
                <a:gd name="T26" fmla="*/ 375 w 382"/>
                <a:gd name="T27" fmla="*/ 64 h 318"/>
                <a:gd name="T28" fmla="*/ 7 w 382"/>
                <a:gd name="T29" fmla="*/ 64 h 318"/>
                <a:gd name="T30" fmla="*/ 7 w 382"/>
                <a:gd name="T31" fmla="*/ 7 h 318"/>
                <a:gd name="T32" fmla="*/ 375 w 382"/>
                <a:gd name="T33" fmla="*/ 7 h 318"/>
                <a:gd name="T34" fmla="*/ 375 w 382"/>
                <a:gd name="T35" fmla="*/ 6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318">
                  <a:moveTo>
                    <a:pt x="0" y="0"/>
                  </a:moveTo>
                  <a:lnTo>
                    <a:pt x="0" y="318"/>
                  </a:lnTo>
                  <a:lnTo>
                    <a:pt x="102" y="318"/>
                  </a:lnTo>
                  <a:lnTo>
                    <a:pt x="104" y="311"/>
                  </a:lnTo>
                  <a:lnTo>
                    <a:pt x="7" y="311"/>
                  </a:lnTo>
                  <a:lnTo>
                    <a:pt x="7" y="71"/>
                  </a:lnTo>
                  <a:lnTo>
                    <a:pt x="375" y="71"/>
                  </a:lnTo>
                  <a:lnTo>
                    <a:pt x="375" y="311"/>
                  </a:lnTo>
                  <a:lnTo>
                    <a:pt x="277" y="311"/>
                  </a:lnTo>
                  <a:lnTo>
                    <a:pt x="279" y="318"/>
                  </a:lnTo>
                  <a:lnTo>
                    <a:pt x="382" y="318"/>
                  </a:lnTo>
                  <a:lnTo>
                    <a:pt x="382" y="0"/>
                  </a:lnTo>
                  <a:lnTo>
                    <a:pt x="0" y="0"/>
                  </a:lnTo>
                  <a:close/>
                  <a:moveTo>
                    <a:pt x="375" y="64"/>
                  </a:moveTo>
                  <a:lnTo>
                    <a:pt x="7" y="64"/>
                  </a:lnTo>
                  <a:lnTo>
                    <a:pt x="7" y="7"/>
                  </a:lnTo>
                  <a:lnTo>
                    <a:pt x="375" y="7"/>
                  </a:lnTo>
                  <a:lnTo>
                    <a:pt x="375" y="6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sp>
          <p:nvSpPr>
            <p:cNvPr id="21" name="Freeform 455">
              <a:extLst>
                <a:ext uri="{FF2B5EF4-FFF2-40B4-BE49-F238E27FC236}">
                  <a16:creationId xmlns:a16="http://schemas.microsoft.com/office/drawing/2014/main" id="{AB4099BB-AD50-4339-B1AF-B9658FB424AE}"/>
                </a:ext>
              </a:extLst>
            </p:cNvPr>
            <p:cNvSpPr>
              <a:spLocks noEditPoints="1"/>
            </p:cNvSpPr>
            <p:nvPr/>
          </p:nvSpPr>
          <p:spPr bwMode="auto">
            <a:xfrm>
              <a:off x="7300913" y="1822450"/>
              <a:ext cx="427038" cy="396875"/>
            </a:xfrm>
            <a:custGeom>
              <a:avLst/>
              <a:gdLst>
                <a:gd name="T0" fmla="*/ 76 w 152"/>
                <a:gd name="T1" fmla="*/ 4 h 142"/>
                <a:gd name="T2" fmla="*/ 77 w 152"/>
                <a:gd name="T3" fmla="*/ 6 h 142"/>
                <a:gd name="T4" fmla="*/ 97 w 152"/>
                <a:gd name="T5" fmla="*/ 46 h 142"/>
                <a:gd name="T6" fmla="*/ 98 w 152"/>
                <a:gd name="T7" fmla="*/ 48 h 142"/>
                <a:gd name="T8" fmla="*/ 100 w 152"/>
                <a:gd name="T9" fmla="*/ 48 h 142"/>
                <a:gd name="T10" fmla="*/ 144 w 152"/>
                <a:gd name="T11" fmla="*/ 55 h 142"/>
                <a:gd name="T12" fmla="*/ 146 w 152"/>
                <a:gd name="T13" fmla="*/ 55 h 142"/>
                <a:gd name="T14" fmla="*/ 145 w 152"/>
                <a:gd name="T15" fmla="*/ 57 h 142"/>
                <a:gd name="T16" fmla="*/ 113 w 152"/>
                <a:gd name="T17" fmla="*/ 88 h 142"/>
                <a:gd name="T18" fmla="*/ 111 w 152"/>
                <a:gd name="T19" fmla="*/ 89 h 142"/>
                <a:gd name="T20" fmla="*/ 112 w 152"/>
                <a:gd name="T21" fmla="*/ 92 h 142"/>
                <a:gd name="T22" fmla="*/ 119 w 152"/>
                <a:gd name="T23" fmla="*/ 136 h 142"/>
                <a:gd name="T24" fmla="*/ 119 w 152"/>
                <a:gd name="T25" fmla="*/ 137 h 142"/>
                <a:gd name="T26" fmla="*/ 118 w 152"/>
                <a:gd name="T27" fmla="*/ 137 h 142"/>
                <a:gd name="T28" fmla="*/ 78 w 152"/>
                <a:gd name="T29" fmla="*/ 116 h 142"/>
                <a:gd name="T30" fmla="*/ 76 w 152"/>
                <a:gd name="T31" fmla="*/ 115 h 142"/>
                <a:gd name="T32" fmla="*/ 74 w 152"/>
                <a:gd name="T33" fmla="*/ 116 h 142"/>
                <a:gd name="T34" fmla="*/ 34 w 152"/>
                <a:gd name="T35" fmla="*/ 137 h 142"/>
                <a:gd name="T36" fmla="*/ 33 w 152"/>
                <a:gd name="T37" fmla="*/ 137 h 142"/>
                <a:gd name="T38" fmla="*/ 33 w 152"/>
                <a:gd name="T39" fmla="*/ 136 h 142"/>
                <a:gd name="T40" fmla="*/ 40 w 152"/>
                <a:gd name="T41" fmla="*/ 92 h 142"/>
                <a:gd name="T42" fmla="*/ 41 w 152"/>
                <a:gd name="T43" fmla="*/ 89 h 142"/>
                <a:gd name="T44" fmla="*/ 39 w 152"/>
                <a:gd name="T45" fmla="*/ 88 h 142"/>
                <a:gd name="T46" fmla="*/ 7 w 152"/>
                <a:gd name="T47" fmla="*/ 57 h 142"/>
                <a:gd name="T48" fmla="*/ 6 w 152"/>
                <a:gd name="T49" fmla="*/ 55 h 142"/>
                <a:gd name="T50" fmla="*/ 8 w 152"/>
                <a:gd name="T51" fmla="*/ 55 h 142"/>
                <a:gd name="T52" fmla="*/ 52 w 152"/>
                <a:gd name="T53" fmla="*/ 48 h 142"/>
                <a:gd name="T54" fmla="*/ 54 w 152"/>
                <a:gd name="T55" fmla="*/ 48 h 142"/>
                <a:gd name="T56" fmla="*/ 55 w 152"/>
                <a:gd name="T57" fmla="*/ 46 h 142"/>
                <a:gd name="T58" fmla="*/ 75 w 152"/>
                <a:gd name="T59" fmla="*/ 6 h 142"/>
                <a:gd name="T60" fmla="*/ 76 w 152"/>
                <a:gd name="T61" fmla="*/ 4 h 142"/>
                <a:gd name="T62" fmla="*/ 76 w 152"/>
                <a:gd name="T63" fmla="*/ 0 h 142"/>
                <a:gd name="T64" fmla="*/ 71 w 152"/>
                <a:gd name="T65" fmla="*/ 4 h 142"/>
                <a:gd name="T66" fmla="*/ 52 w 152"/>
                <a:gd name="T67" fmla="*/ 44 h 142"/>
                <a:gd name="T68" fmla="*/ 7 w 152"/>
                <a:gd name="T69" fmla="*/ 51 h 142"/>
                <a:gd name="T70" fmla="*/ 4 w 152"/>
                <a:gd name="T71" fmla="*/ 60 h 142"/>
                <a:gd name="T72" fmla="*/ 36 w 152"/>
                <a:gd name="T73" fmla="*/ 91 h 142"/>
                <a:gd name="T74" fmla="*/ 29 w 152"/>
                <a:gd name="T75" fmla="*/ 135 h 142"/>
                <a:gd name="T76" fmla="*/ 33 w 152"/>
                <a:gd name="T77" fmla="*/ 142 h 142"/>
                <a:gd name="T78" fmla="*/ 36 w 152"/>
                <a:gd name="T79" fmla="*/ 140 h 142"/>
                <a:gd name="T80" fmla="*/ 76 w 152"/>
                <a:gd name="T81" fmla="*/ 120 h 142"/>
                <a:gd name="T82" fmla="*/ 116 w 152"/>
                <a:gd name="T83" fmla="*/ 140 h 142"/>
                <a:gd name="T84" fmla="*/ 119 w 152"/>
                <a:gd name="T85" fmla="*/ 142 h 142"/>
                <a:gd name="T86" fmla="*/ 123 w 152"/>
                <a:gd name="T87" fmla="*/ 135 h 142"/>
                <a:gd name="T88" fmla="*/ 116 w 152"/>
                <a:gd name="T89" fmla="*/ 91 h 142"/>
                <a:gd name="T90" fmla="*/ 148 w 152"/>
                <a:gd name="T91" fmla="*/ 60 h 142"/>
                <a:gd name="T92" fmla="*/ 145 w 152"/>
                <a:gd name="T93" fmla="*/ 51 h 142"/>
                <a:gd name="T94" fmla="*/ 100 w 152"/>
                <a:gd name="T95" fmla="*/ 44 h 142"/>
                <a:gd name="T96" fmla="*/ 81 w 152"/>
                <a:gd name="T97" fmla="*/ 4 h 142"/>
                <a:gd name="T98" fmla="*/ 76 w 152"/>
                <a:gd name="T9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42">
                  <a:moveTo>
                    <a:pt x="76" y="4"/>
                  </a:moveTo>
                  <a:cubicBezTo>
                    <a:pt x="76" y="5"/>
                    <a:pt x="77" y="5"/>
                    <a:pt x="77" y="6"/>
                  </a:cubicBezTo>
                  <a:cubicBezTo>
                    <a:pt x="97" y="46"/>
                    <a:pt x="97" y="46"/>
                    <a:pt x="97" y="46"/>
                  </a:cubicBezTo>
                  <a:cubicBezTo>
                    <a:pt x="98" y="48"/>
                    <a:pt x="98" y="48"/>
                    <a:pt x="98" y="48"/>
                  </a:cubicBezTo>
                  <a:cubicBezTo>
                    <a:pt x="100" y="48"/>
                    <a:pt x="100" y="48"/>
                    <a:pt x="100" y="48"/>
                  </a:cubicBezTo>
                  <a:cubicBezTo>
                    <a:pt x="144" y="55"/>
                    <a:pt x="144" y="55"/>
                    <a:pt x="144" y="55"/>
                  </a:cubicBezTo>
                  <a:cubicBezTo>
                    <a:pt x="145" y="55"/>
                    <a:pt x="146" y="55"/>
                    <a:pt x="146" y="55"/>
                  </a:cubicBezTo>
                  <a:cubicBezTo>
                    <a:pt x="146" y="56"/>
                    <a:pt x="146" y="56"/>
                    <a:pt x="145" y="57"/>
                  </a:cubicBezTo>
                  <a:cubicBezTo>
                    <a:pt x="113" y="88"/>
                    <a:pt x="113" y="88"/>
                    <a:pt x="113" y="88"/>
                  </a:cubicBezTo>
                  <a:cubicBezTo>
                    <a:pt x="111" y="89"/>
                    <a:pt x="111" y="89"/>
                    <a:pt x="111" y="89"/>
                  </a:cubicBezTo>
                  <a:cubicBezTo>
                    <a:pt x="112" y="92"/>
                    <a:pt x="112" y="92"/>
                    <a:pt x="112" y="92"/>
                  </a:cubicBezTo>
                  <a:cubicBezTo>
                    <a:pt x="119" y="136"/>
                    <a:pt x="119" y="136"/>
                    <a:pt x="119" y="136"/>
                  </a:cubicBezTo>
                  <a:cubicBezTo>
                    <a:pt x="119" y="137"/>
                    <a:pt x="119" y="137"/>
                    <a:pt x="119" y="137"/>
                  </a:cubicBezTo>
                  <a:cubicBezTo>
                    <a:pt x="119" y="137"/>
                    <a:pt x="118" y="137"/>
                    <a:pt x="118" y="137"/>
                  </a:cubicBezTo>
                  <a:cubicBezTo>
                    <a:pt x="78" y="116"/>
                    <a:pt x="78" y="116"/>
                    <a:pt x="78" y="116"/>
                  </a:cubicBezTo>
                  <a:cubicBezTo>
                    <a:pt x="76" y="115"/>
                    <a:pt x="76" y="115"/>
                    <a:pt x="76" y="115"/>
                  </a:cubicBezTo>
                  <a:cubicBezTo>
                    <a:pt x="74" y="116"/>
                    <a:pt x="74" y="116"/>
                    <a:pt x="74" y="116"/>
                  </a:cubicBezTo>
                  <a:cubicBezTo>
                    <a:pt x="34" y="137"/>
                    <a:pt x="34" y="137"/>
                    <a:pt x="34" y="137"/>
                  </a:cubicBezTo>
                  <a:cubicBezTo>
                    <a:pt x="34" y="137"/>
                    <a:pt x="33" y="137"/>
                    <a:pt x="33" y="137"/>
                  </a:cubicBezTo>
                  <a:cubicBezTo>
                    <a:pt x="33" y="137"/>
                    <a:pt x="33" y="137"/>
                    <a:pt x="33" y="136"/>
                  </a:cubicBezTo>
                  <a:cubicBezTo>
                    <a:pt x="40" y="92"/>
                    <a:pt x="40" y="92"/>
                    <a:pt x="40" y="92"/>
                  </a:cubicBezTo>
                  <a:cubicBezTo>
                    <a:pt x="41" y="89"/>
                    <a:pt x="41" y="89"/>
                    <a:pt x="41" y="89"/>
                  </a:cubicBezTo>
                  <a:cubicBezTo>
                    <a:pt x="39" y="88"/>
                    <a:pt x="39" y="88"/>
                    <a:pt x="39" y="88"/>
                  </a:cubicBezTo>
                  <a:cubicBezTo>
                    <a:pt x="7" y="57"/>
                    <a:pt x="7" y="57"/>
                    <a:pt x="7" y="57"/>
                  </a:cubicBezTo>
                  <a:cubicBezTo>
                    <a:pt x="6" y="56"/>
                    <a:pt x="6" y="56"/>
                    <a:pt x="6" y="55"/>
                  </a:cubicBezTo>
                  <a:cubicBezTo>
                    <a:pt x="6" y="55"/>
                    <a:pt x="7" y="55"/>
                    <a:pt x="8" y="55"/>
                  </a:cubicBezTo>
                  <a:cubicBezTo>
                    <a:pt x="52" y="48"/>
                    <a:pt x="52" y="48"/>
                    <a:pt x="52" y="48"/>
                  </a:cubicBezTo>
                  <a:cubicBezTo>
                    <a:pt x="54" y="48"/>
                    <a:pt x="54" y="48"/>
                    <a:pt x="54" y="48"/>
                  </a:cubicBezTo>
                  <a:cubicBezTo>
                    <a:pt x="55" y="46"/>
                    <a:pt x="55" y="46"/>
                    <a:pt x="55" y="46"/>
                  </a:cubicBezTo>
                  <a:cubicBezTo>
                    <a:pt x="75" y="6"/>
                    <a:pt x="75" y="6"/>
                    <a:pt x="75" y="6"/>
                  </a:cubicBezTo>
                  <a:cubicBezTo>
                    <a:pt x="75" y="5"/>
                    <a:pt x="76" y="5"/>
                    <a:pt x="76" y="4"/>
                  </a:cubicBezTo>
                  <a:close/>
                  <a:moveTo>
                    <a:pt x="76" y="0"/>
                  </a:moveTo>
                  <a:cubicBezTo>
                    <a:pt x="74" y="0"/>
                    <a:pt x="73" y="2"/>
                    <a:pt x="71" y="4"/>
                  </a:cubicBezTo>
                  <a:cubicBezTo>
                    <a:pt x="52" y="44"/>
                    <a:pt x="52" y="44"/>
                    <a:pt x="52" y="44"/>
                  </a:cubicBezTo>
                  <a:cubicBezTo>
                    <a:pt x="7" y="51"/>
                    <a:pt x="7" y="51"/>
                    <a:pt x="7" y="51"/>
                  </a:cubicBezTo>
                  <a:cubicBezTo>
                    <a:pt x="2" y="52"/>
                    <a:pt x="0" y="56"/>
                    <a:pt x="4" y="60"/>
                  </a:cubicBezTo>
                  <a:cubicBezTo>
                    <a:pt x="36" y="91"/>
                    <a:pt x="36" y="91"/>
                    <a:pt x="36" y="91"/>
                  </a:cubicBezTo>
                  <a:cubicBezTo>
                    <a:pt x="29" y="135"/>
                    <a:pt x="29" y="135"/>
                    <a:pt x="29" y="135"/>
                  </a:cubicBezTo>
                  <a:cubicBezTo>
                    <a:pt x="28" y="139"/>
                    <a:pt x="30" y="142"/>
                    <a:pt x="33" y="142"/>
                  </a:cubicBezTo>
                  <a:cubicBezTo>
                    <a:pt x="34" y="142"/>
                    <a:pt x="35" y="141"/>
                    <a:pt x="36" y="140"/>
                  </a:cubicBezTo>
                  <a:cubicBezTo>
                    <a:pt x="76" y="120"/>
                    <a:pt x="76" y="120"/>
                    <a:pt x="76" y="120"/>
                  </a:cubicBezTo>
                  <a:cubicBezTo>
                    <a:pt x="116" y="140"/>
                    <a:pt x="116" y="140"/>
                    <a:pt x="116" y="140"/>
                  </a:cubicBezTo>
                  <a:cubicBezTo>
                    <a:pt x="117" y="141"/>
                    <a:pt x="118" y="142"/>
                    <a:pt x="119" y="142"/>
                  </a:cubicBezTo>
                  <a:cubicBezTo>
                    <a:pt x="122" y="142"/>
                    <a:pt x="124" y="139"/>
                    <a:pt x="123" y="135"/>
                  </a:cubicBezTo>
                  <a:cubicBezTo>
                    <a:pt x="116" y="91"/>
                    <a:pt x="116" y="91"/>
                    <a:pt x="116" y="91"/>
                  </a:cubicBezTo>
                  <a:cubicBezTo>
                    <a:pt x="148" y="60"/>
                    <a:pt x="148" y="60"/>
                    <a:pt x="148" y="60"/>
                  </a:cubicBezTo>
                  <a:cubicBezTo>
                    <a:pt x="152" y="56"/>
                    <a:pt x="150" y="52"/>
                    <a:pt x="145" y="51"/>
                  </a:cubicBezTo>
                  <a:cubicBezTo>
                    <a:pt x="100" y="44"/>
                    <a:pt x="100" y="44"/>
                    <a:pt x="100" y="44"/>
                  </a:cubicBezTo>
                  <a:cubicBezTo>
                    <a:pt x="81" y="4"/>
                    <a:pt x="81" y="4"/>
                    <a:pt x="81" y="4"/>
                  </a:cubicBezTo>
                  <a:cubicBezTo>
                    <a:pt x="79" y="2"/>
                    <a:pt x="78" y="0"/>
                    <a:pt x="7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7480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066A-C0AE-512F-C1BF-2A471D17FA9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8EF38A6-E2E5-B87E-2140-61082A590431}"/>
              </a:ext>
            </a:extLst>
          </p:cNvPr>
          <p:cNvSpPr/>
          <p:nvPr/>
        </p:nvSpPr>
        <p:spPr>
          <a:xfrm rot="1800000">
            <a:off x="9395085" y="-706422"/>
            <a:ext cx="3731510" cy="6964464"/>
          </a:xfrm>
          <a:prstGeom prst="roundRect">
            <a:avLst>
              <a:gd name="adj" fmla="val 47921"/>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sp>
        <p:nvSpPr>
          <p:cNvPr id="17" name="Slide Number Placeholder 16">
            <a:extLst>
              <a:ext uri="{FF2B5EF4-FFF2-40B4-BE49-F238E27FC236}">
                <a16:creationId xmlns:a16="http://schemas.microsoft.com/office/drawing/2014/main" id="{ED5ABB6D-B958-88E4-F62C-406237D05EB8}"/>
              </a:ext>
            </a:extLst>
          </p:cNvPr>
          <p:cNvSpPr>
            <a:spLocks noGrp="1"/>
          </p:cNvSpPr>
          <p:nvPr>
            <p:ph type="sldNum" sz="quarter" idx="12"/>
          </p:nvPr>
        </p:nvSpPr>
        <p:spPr/>
        <p:txBody>
          <a:bodyPr/>
          <a:lstStyle/>
          <a:p>
            <a:fld id="{593F201A-BE6A-45F8-A02E-8F91A06F616C}" type="slidenum">
              <a:rPr lang="en-US" smtClean="0"/>
              <a:t>5</a:t>
            </a:fld>
            <a:endParaRPr lang="en-US"/>
          </a:p>
        </p:txBody>
      </p:sp>
      <p:sp>
        <p:nvSpPr>
          <p:cNvPr id="10" name="Content Placeholder 3">
            <a:extLst>
              <a:ext uri="{FF2B5EF4-FFF2-40B4-BE49-F238E27FC236}">
                <a16:creationId xmlns:a16="http://schemas.microsoft.com/office/drawing/2014/main" id="{9D277F26-0BE8-C3EB-942A-AE5B7AD50D03}"/>
              </a:ext>
            </a:extLst>
          </p:cNvPr>
          <p:cNvSpPr txBox="1">
            <a:spLocks/>
          </p:cNvSpPr>
          <p:nvPr/>
        </p:nvSpPr>
        <p:spPr>
          <a:xfrm>
            <a:off x="642018" y="2063729"/>
            <a:ext cx="6426396" cy="3806307"/>
          </a:xfrm>
          <a:prstGeom prst="rect">
            <a:avLst/>
          </a:prstGeom>
        </p:spPr>
        <p:txBody>
          <a:bodyPr vert="horz" lIns="10800" tIns="0" rIns="0" bIns="0" rtlCol="0" anchor="t">
            <a:noAutofit/>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Federal process to confirm FAFSA data accuracy</a:t>
            </a:r>
          </a:p>
          <a:p>
            <a:r>
              <a:rPr lang="en-US" sz="2400" dirty="0"/>
              <a:t>Required for selected applicants</a:t>
            </a:r>
          </a:p>
          <a:p>
            <a:r>
              <a:rPr lang="en-US" sz="2400" dirty="0"/>
              <a:t>Schools must resolve discrepancies before disbursement</a:t>
            </a:r>
          </a:p>
        </p:txBody>
      </p:sp>
      <p:sp>
        <p:nvSpPr>
          <p:cNvPr id="3" name="Fußzeilenplatzhalter 4">
            <a:extLst>
              <a:ext uri="{FF2B5EF4-FFF2-40B4-BE49-F238E27FC236}">
                <a16:creationId xmlns:a16="http://schemas.microsoft.com/office/drawing/2014/main" id="{FD31A340-FBCD-CA7B-86D0-457C64A3BF4A}"/>
              </a:ext>
            </a:extLst>
          </p:cNvPr>
          <p:cNvSpPr txBox="1">
            <a:spLocks/>
          </p:cNvSpPr>
          <p:nvPr/>
        </p:nvSpPr>
        <p:spPr>
          <a:xfrm>
            <a:off x="767781" y="6293652"/>
            <a:ext cx="1397906" cy="360000"/>
          </a:xfrm>
          <a:prstGeom prst="rect">
            <a:avLst/>
          </a:prstGeom>
        </p:spPr>
        <p:txBody>
          <a:bodyPr vert="horz" lIns="0" tIns="0" rIns="0" bIns="0" rtlCol="0" anchor="b" anchorCtr="0"/>
          <a:lstStyle>
            <a:defPPr>
              <a:defRPr lang="de-DE"/>
            </a:defPPr>
            <a:lvl1pPr marL="0" algn="ctr" defTabSz="914309" rtl="0" eaLnBrk="1" latinLnBrk="0" hangingPunct="1">
              <a:defRPr sz="700" kern="1200">
                <a:solidFill>
                  <a:srgbClr val="75777A"/>
                </a:solidFill>
                <a:latin typeface="Arial" panose="020B0604020202020204" pitchFamily="34" charset="0"/>
                <a:ea typeface="+mn-ea"/>
                <a:cs typeface="Arial" panose="020B0604020202020204"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dirty="0">
                <a:latin typeface="Segoe UI" panose="020B0502040204020203" pitchFamily="34" charset="0"/>
                <a:cs typeface="Segoe UI" panose="020B0502040204020203" pitchFamily="34" charset="0"/>
              </a:rPr>
              <a:t>© 2026 Inceptia · Confidential.  </a:t>
            </a:r>
          </a:p>
        </p:txBody>
      </p:sp>
      <p:sp>
        <p:nvSpPr>
          <p:cNvPr id="4" name="TextBox 3">
            <a:extLst>
              <a:ext uri="{FF2B5EF4-FFF2-40B4-BE49-F238E27FC236}">
                <a16:creationId xmlns:a16="http://schemas.microsoft.com/office/drawing/2014/main" id="{0F2B3C42-55DE-877A-091B-9AD07C6E6D94}"/>
              </a:ext>
            </a:extLst>
          </p:cNvPr>
          <p:cNvSpPr txBox="1"/>
          <p:nvPr/>
        </p:nvSpPr>
        <p:spPr>
          <a:xfrm>
            <a:off x="516252" y="545720"/>
            <a:ext cx="10443101" cy="707886"/>
          </a:xfrm>
          <a:prstGeom prst="rect">
            <a:avLst/>
          </a:prstGeom>
          <a:noFill/>
        </p:spPr>
        <p:txBody>
          <a:bodyPr wrap="square" rtlCol="0">
            <a:spAutoFit/>
          </a:bodyPr>
          <a:lstStyle/>
          <a:p>
            <a:pPr lvl="0">
              <a:defRPr/>
            </a:pPr>
            <a:r>
              <a:rPr lang="en-GB"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WHAT IS </a:t>
            </a:r>
            <a:r>
              <a:rPr lang="en-GB" sz="4000" b="1" dirty="0">
                <a:solidFill>
                  <a:srgbClr val="000000">
                    <a:lumMod val="75000"/>
                    <a:lumOff val="25000"/>
                  </a:srgbClr>
                </a:solidFill>
                <a:latin typeface="Segoe UI" panose="020B0502040204020203" pitchFamily="34" charset="0"/>
                <a:cs typeface="Segoe UI" panose="020B0502040204020203" pitchFamily="34" charset="0"/>
              </a:rPr>
              <a:t>VERIFICATION?</a:t>
            </a:r>
          </a:p>
        </p:txBody>
      </p:sp>
      <p:grpSp>
        <p:nvGrpSpPr>
          <p:cNvPr id="5" name="Group 4">
            <a:extLst>
              <a:ext uri="{FF2B5EF4-FFF2-40B4-BE49-F238E27FC236}">
                <a16:creationId xmlns:a16="http://schemas.microsoft.com/office/drawing/2014/main" id="{173880E4-0029-E6E2-6B0D-4DDC6EE163FE}"/>
              </a:ext>
            </a:extLst>
          </p:cNvPr>
          <p:cNvGrpSpPr/>
          <p:nvPr/>
        </p:nvGrpSpPr>
        <p:grpSpPr>
          <a:xfrm>
            <a:off x="630384" y="1254657"/>
            <a:ext cx="905355" cy="0"/>
            <a:chOff x="5561876" y="5955702"/>
            <a:chExt cx="905355" cy="0"/>
          </a:xfrm>
        </p:grpSpPr>
        <p:cxnSp>
          <p:nvCxnSpPr>
            <p:cNvPr id="7" name="Straight Connector 6">
              <a:extLst>
                <a:ext uri="{FF2B5EF4-FFF2-40B4-BE49-F238E27FC236}">
                  <a16:creationId xmlns:a16="http://schemas.microsoft.com/office/drawing/2014/main" id="{36955E59-6F06-4656-FE7F-1B805E0ADDEF}"/>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58A3DBF-29BD-4D7D-AF94-4B4B1DAAA8D3}"/>
                </a:ext>
              </a:extLst>
            </p:cNvPr>
            <p:cNvGrpSpPr/>
            <p:nvPr/>
          </p:nvGrpSpPr>
          <p:grpSpPr>
            <a:xfrm>
              <a:off x="6194313" y="5955702"/>
              <a:ext cx="272918" cy="0"/>
              <a:chOff x="6371292" y="5955702"/>
              <a:chExt cx="272918" cy="0"/>
            </a:xfrm>
          </p:grpSpPr>
          <p:cxnSp>
            <p:nvCxnSpPr>
              <p:cNvPr id="9" name="Straight Connector 8">
                <a:extLst>
                  <a:ext uri="{FF2B5EF4-FFF2-40B4-BE49-F238E27FC236}">
                    <a16:creationId xmlns:a16="http://schemas.microsoft.com/office/drawing/2014/main" id="{8565E20A-4127-4891-ECD4-686D5BFD969E}"/>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21A450-5EB3-ACEE-94B5-DBAAE5316B48}"/>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D87678-A0EC-0011-EE7D-6E7A9AC9DC5D}"/>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15" name="Oval 14">
            <a:extLst>
              <a:ext uri="{FF2B5EF4-FFF2-40B4-BE49-F238E27FC236}">
                <a16:creationId xmlns:a16="http://schemas.microsoft.com/office/drawing/2014/main" id="{5D6CD371-E062-B0BE-E609-2BA2C85FEA4E}"/>
              </a:ext>
            </a:extLst>
          </p:cNvPr>
          <p:cNvSpPr/>
          <p:nvPr/>
        </p:nvSpPr>
        <p:spPr>
          <a:xfrm>
            <a:off x="6890545" y="946523"/>
            <a:ext cx="4657849" cy="4657849"/>
          </a:xfrm>
          <a:prstGeom prst="ellipse">
            <a:avLst/>
          </a:prstGeom>
          <a:blipFill dpi="0" rotWithShape="1">
            <a:blip r:embed="rId3">
              <a:extLst>
                <a:ext uri="{28A0092B-C50C-407E-A947-70E740481C1C}">
                  <a14:useLocalDpi xmlns:a14="http://schemas.microsoft.com/office/drawing/2010/main" val="0"/>
                </a:ext>
              </a:extLst>
            </a:blip>
            <a:srcRect/>
            <a:stretch>
              <a:fillRect l="-36920" t="-5042" r="-73284" b="-2650"/>
            </a:stretch>
          </a:blip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76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91310D-0C56-4B22-8B6E-84D19DB53813}"/>
              </a:ext>
            </a:extLst>
          </p:cNvPr>
          <p:cNvSpPr txBox="1"/>
          <p:nvPr/>
        </p:nvSpPr>
        <p:spPr>
          <a:xfrm>
            <a:off x="753964" y="572714"/>
            <a:ext cx="5341242" cy="2169825"/>
          </a:xfrm>
          <a:prstGeom prst="rect">
            <a:avLst/>
          </a:prstGeom>
          <a:noFill/>
        </p:spPr>
        <p:txBody>
          <a:bodyPr wrap="square" rtlCol="0" anchor="b">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ID" sz="45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WHY DOES</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ID" sz="45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VERIFICATION EXIST?</a:t>
            </a:r>
          </a:p>
        </p:txBody>
      </p:sp>
      <p:sp>
        <p:nvSpPr>
          <p:cNvPr id="11" name="TextBox 10">
            <a:extLst>
              <a:ext uri="{FF2B5EF4-FFF2-40B4-BE49-F238E27FC236}">
                <a16:creationId xmlns:a16="http://schemas.microsoft.com/office/drawing/2014/main" id="{2C591CC9-A699-492C-8947-5AA55C537BFE}"/>
              </a:ext>
            </a:extLst>
          </p:cNvPr>
          <p:cNvSpPr txBox="1"/>
          <p:nvPr/>
        </p:nvSpPr>
        <p:spPr>
          <a:xfrm>
            <a:off x="973405" y="3122956"/>
            <a:ext cx="4253915" cy="1679691"/>
          </a:xfrm>
          <a:prstGeom prst="rect">
            <a:avLst/>
          </a:prstGeom>
          <a:noFill/>
        </p:spPr>
        <p:txBody>
          <a:bodyPr wrap="square" rtlCol="0">
            <a:spAutoFit/>
          </a:bodyPr>
          <a:lstStyle/>
          <a:p>
            <a:pPr marL="285750" marR="0" lvl="0" indent="-285750" algn="l" defTabSz="914309"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Protect federal Title IV funds</a:t>
            </a:r>
          </a:p>
          <a:p>
            <a:pPr marL="285750" marR="0" lvl="0" indent="-285750" algn="l" defTabSz="914309"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Reduce errors in FAFSA data</a:t>
            </a:r>
          </a:p>
          <a:p>
            <a:pPr marL="285750" marR="0" lvl="0" indent="-285750" algn="l" defTabSz="914309"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Prevent fraud and identity theft</a:t>
            </a: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059" r="5059"/>
          <a:stretch>
            <a:fillRect/>
          </a:stretch>
        </p:blipFill>
        <p:spPr/>
      </p:pic>
      <p:sp>
        <p:nvSpPr>
          <p:cNvPr id="13" name="Foliennummernplatzhalter 5"/>
          <p:cNvSpPr>
            <a:spLocks noGrp="1"/>
          </p:cNvSpPr>
          <p:nvPr>
            <p:ph type="sldNum" sz="quarter" idx="4"/>
          </p:nvPr>
        </p:nvSpPr>
        <p:spPr>
          <a:prstGeom prst="rect">
            <a:avLst/>
          </a:prstGeom>
        </p:spPr>
        <p:txBody>
          <a:bodyPr vert="horz" lIns="0" tIns="0" rIns="0" bIns="0" rtlCol="0" anchor="b" anchorCtr="0"/>
          <a:lstStyle>
            <a:lvl1pPr algn="l">
              <a:defRPr sz="800">
                <a:solidFill>
                  <a:srgbClr val="75777A"/>
                </a:solidFill>
                <a:latin typeface="Arial" panose="020B0604020202020204" pitchFamily="34" charset="0"/>
                <a:cs typeface="Arial" panose="020B0604020202020204" pitchFamily="34" charset="0"/>
              </a:defRPr>
            </a:lvl1pPr>
          </a:lstStyle>
          <a:p>
            <a:pPr marL="0" marR="0" lvl="0" indent="0" algn="l" defTabSz="914309" rtl="0" eaLnBrk="1" fontAlgn="auto" latinLnBrk="0" hangingPunct="1">
              <a:lnSpc>
                <a:spcPct val="100000"/>
              </a:lnSpc>
              <a:spcBef>
                <a:spcPts val="0"/>
              </a:spcBef>
              <a:spcAft>
                <a:spcPts val="0"/>
              </a:spcAft>
              <a:buClrTx/>
              <a:buSzTx/>
              <a:buFontTx/>
              <a:buNone/>
              <a:tabLst/>
              <a:defRPr/>
            </a:pPr>
            <a:fld id="{75A4F164-3A46-4CEE-A25C-CA523D5E42F3}" type="slidenum">
              <a:rPr kumimoji="0" lang="en-US" sz="700" b="0" i="0" u="none" strike="noStrike" kern="1200" cap="none" spc="0" normalizeH="0" baseline="0" noProof="0" smtClean="0">
                <a:ln>
                  <a:noFill/>
                </a:ln>
                <a:solidFill>
                  <a:srgbClr val="75777A"/>
                </a:solidFill>
                <a:effectLst/>
                <a:uLnTx/>
                <a:uFillTx/>
                <a:latin typeface="Segoe UI" panose="020B0502040204020203" pitchFamily="34" charset="0"/>
                <a:cs typeface="Segoe UI" panose="020B0502040204020203" pitchFamily="34" charset="0"/>
              </a:rPr>
              <a:pPr marL="0" marR="0" lvl="0" indent="0" algn="l" defTabSz="914309"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dirty="0">
              <a:ln>
                <a:noFill/>
              </a:ln>
              <a:solidFill>
                <a:srgbClr val="75777A"/>
              </a:solidFill>
              <a:effectLst/>
              <a:uLnTx/>
              <a:uFillTx/>
              <a:latin typeface="Segoe UI" panose="020B0502040204020203" pitchFamily="34" charset="0"/>
              <a:cs typeface="Segoe UI" panose="020B0502040204020203" pitchFamily="34" charset="0"/>
            </a:endParaRPr>
          </a:p>
        </p:txBody>
      </p:sp>
      <p:sp>
        <p:nvSpPr>
          <p:cNvPr id="14" name="Fußzeilenplatzhalter 4"/>
          <p:cNvSpPr>
            <a:spLocks noGrp="1"/>
          </p:cNvSpPr>
          <p:nvPr>
            <p:ph type="ftr" sz="quarter" idx="3"/>
          </p:nvPr>
        </p:nvSpPr>
        <p:spPr>
          <a:prstGeom prst="rect">
            <a:avLst/>
          </a:prstGeom>
        </p:spPr>
        <p:txBody>
          <a:bodyPr vert="horz" lIns="0" tIns="0" rIns="0" bIns="0" rtlCol="0" anchor="b" anchorCtr="0"/>
          <a:lstStyle>
            <a:lvl1pPr algn="ctr">
              <a:defRPr sz="700">
                <a:solidFill>
                  <a:srgbClr val="75777A"/>
                </a:solidFill>
                <a:latin typeface="Arial" panose="020B0604020202020204" pitchFamily="34" charset="0"/>
                <a:cs typeface="Arial" panose="020B0604020202020204" pitchFamily="34" charset="0"/>
              </a:defRPr>
            </a:lvl1p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777A"/>
                </a:solidFill>
                <a:effectLst/>
                <a:uLnTx/>
                <a:uFillTx/>
                <a:latin typeface="Segoe UI" panose="020B0502040204020203" pitchFamily="34" charset="0"/>
                <a:cs typeface="Segoe UI" panose="020B0502040204020203" pitchFamily="34" charset="0"/>
              </a:rPr>
              <a:t>© 2026 Inceptia · Confidential </a:t>
            </a:r>
          </a:p>
        </p:txBody>
      </p:sp>
      <p:grpSp>
        <p:nvGrpSpPr>
          <p:cNvPr id="22" name="Group 21"/>
          <p:cNvGrpSpPr/>
          <p:nvPr/>
        </p:nvGrpSpPr>
        <p:grpSpPr>
          <a:xfrm>
            <a:off x="906414" y="2832775"/>
            <a:ext cx="905355" cy="0"/>
            <a:chOff x="5561876" y="5955702"/>
            <a:chExt cx="905355" cy="0"/>
          </a:xfrm>
        </p:grpSpPr>
        <p:cxnSp>
          <p:nvCxnSpPr>
            <p:cNvPr id="23" name="Straight Connector 22">
              <a:extLst>
                <a:ext uri="{FF2B5EF4-FFF2-40B4-BE49-F238E27FC236}">
                  <a16:creationId xmlns:a16="http://schemas.microsoft.com/office/drawing/2014/main" id="{07C214CA-EFC3-4482-B4BD-8C0CFE24D284}"/>
                </a:ext>
              </a:extLst>
            </p:cNvPr>
            <p:cNvCxnSpPr>
              <a:cxnSpLocks/>
            </p:cNvCxnSpPr>
            <p:nvPr/>
          </p:nvCxnSpPr>
          <p:spPr>
            <a:xfrm>
              <a:off x="5561876" y="5955702"/>
              <a:ext cx="455466" cy="0"/>
            </a:xfrm>
            <a:prstGeom prst="line">
              <a:avLst/>
            </a:prstGeom>
            <a:ln w="63500" cap="rnd">
              <a:gradFill flip="none" rotWithShape="1">
                <a:gsLst>
                  <a:gs pos="0">
                    <a:schemeClr val="accent3"/>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94313" y="5955702"/>
              <a:ext cx="272918" cy="0"/>
              <a:chOff x="6371292" y="5955702"/>
              <a:chExt cx="272918" cy="0"/>
            </a:xfrm>
          </p:grpSpPr>
          <p:cxnSp>
            <p:nvCxnSpPr>
              <p:cNvPr id="26" name="Straight Connector 25">
                <a:extLst>
                  <a:ext uri="{FF2B5EF4-FFF2-40B4-BE49-F238E27FC236}">
                    <a16:creationId xmlns:a16="http://schemas.microsoft.com/office/drawing/2014/main" id="{E09A082C-E61F-4653-B430-0B29836F9D56}"/>
                  </a:ext>
                </a:extLst>
              </p:cNvPr>
              <p:cNvCxnSpPr>
                <a:cxnSpLocks/>
              </p:cNvCxnSpPr>
              <p:nvPr/>
            </p:nvCxnSpPr>
            <p:spPr>
              <a:xfrm>
                <a:off x="6371292" y="5955702"/>
                <a:ext cx="0" cy="0"/>
              </a:xfrm>
              <a:prstGeom prst="line">
                <a:avLst/>
              </a:prstGeom>
              <a:ln w="63500" cap="rnd">
                <a:gradFill flip="none" rotWithShape="1">
                  <a:gsLst>
                    <a:gs pos="0">
                      <a:schemeClr val="accent3"/>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BFCB67-9398-43E3-90AD-D09B1CC83EF1}"/>
                  </a:ext>
                </a:extLst>
              </p:cNvPr>
              <p:cNvCxnSpPr>
                <a:cxnSpLocks/>
              </p:cNvCxnSpPr>
              <p:nvPr/>
            </p:nvCxnSpPr>
            <p:spPr>
              <a:xfrm>
                <a:off x="6507751" y="5955702"/>
                <a:ext cx="0" cy="0"/>
              </a:xfrm>
              <a:prstGeom prst="line">
                <a:avLst/>
              </a:prstGeom>
              <a:ln w="63500" cap="rnd">
                <a:gradFill flip="none" rotWithShape="1">
                  <a:gsLst>
                    <a:gs pos="0">
                      <a:schemeClr val="accent3"/>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BFCB67-9398-43E3-90AD-D09B1CC83EF1}"/>
                  </a:ext>
                </a:extLst>
              </p:cNvPr>
              <p:cNvCxnSpPr>
                <a:cxnSpLocks/>
              </p:cNvCxnSpPr>
              <p:nvPr/>
            </p:nvCxnSpPr>
            <p:spPr>
              <a:xfrm>
                <a:off x="6644210" y="5955702"/>
                <a:ext cx="0" cy="0"/>
              </a:xfrm>
              <a:prstGeom prst="line">
                <a:avLst/>
              </a:prstGeom>
              <a:ln w="63500" cap="rnd">
                <a:gradFill flip="none" rotWithShape="1">
                  <a:gsLst>
                    <a:gs pos="0">
                      <a:schemeClr val="accent3"/>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56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2252" t="2692" r="4591" b="3694"/>
          <a:stretch>
            <a:fillRect/>
          </a:stretch>
        </p:blipFill>
        <p:spPr>
          <a:xfrm>
            <a:off x="6397627" y="1"/>
            <a:ext cx="5792786" cy="4300683"/>
          </a:xfrm>
        </p:spPr>
      </p:pic>
      <p:sp>
        <p:nvSpPr>
          <p:cNvPr id="6" name="Slide Number Placeholder 5"/>
          <p:cNvSpPr>
            <a:spLocks noGrp="1"/>
          </p:cNvSpPr>
          <p:nvPr>
            <p:ph type="sldNum" sz="quarter" idx="11"/>
          </p:nvPr>
        </p:nvSpPr>
        <p:spPr>
          <a:xfrm>
            <a:off x="516252" y="6293652"/>
            <a:ext cx="914307" cy="360000"/>
          </a:xfrm>
        </p:spPr>
        <p:txBody>
          <a:bodyPr/>
          <a:lstStyle/>
          <a:p>
            <a:pPr lvl="0"/>
            <a:fld id="{AF263BED-5E3C-DD43-87F5-1FD04FBF7FED}" type="slidenum">
              <a:rPr lang="en-US" noProof="0" smtClean="0"/>
              <a:pPr lvl="0"/>
              <a:t>7</a:t>
            </a:fld>
            <a:endParaRPr lang="en-US" noProof="0" dirty="0"/>
          </a:p>
        </p:txBody>
      </p:sp>
      <p:sp>
        <p:nvSpPr>
          <p:cNvPr id="4" name="Content Placeholder 3"/>
          <p:cNvSpPr>
            <a:spLocks noGrp="1"/>
          </p:cNvSpPr>
          <p:nvPr>
            <p:ph idx="4294967295"/>
          </p:nvPr>
        </p:nvSpPr>
        <p:spPr>
          <a:xfrm>
            <a:off x="767780" y="2030930"/>
            <a:ext cx="5216161" cy="3806307"/>
          </a:xfrm>
        </p:spPr>
        <p:txBody>
          <a:bodyPr anchor="t"/>
          <a:lstStyle/>
          <a:p>
            <a:pPr>
              <a:buClr>
                <a:schemeClr val="accent1"/>
              </a:buClr>
            </a:pPr>
            <a:r>
              <a:rPr lang="en-US" sz="2400" dirty="0">
                <a:latin typeface="Segoe UI" panose="020B0502040204020203" pitchFamily="34" charset="0"/>
                <a:cs typeface="Segoe UI" panose="020B0502040204020203" pitchFamily="34" charset="0"/>
              </a:rPr>
              <a:t>CPS/FPS selection process</a:t>
            </a:r>
          </a:p>
          <a:p>
            <a:pPr>
              <a:buClr>
                <a:schemeClr val="accent1"/>
              </a:buClr>
            </a:pPr>
            <a:r>
              <a:rPr lang="en-US" sz="2400" dirty="0">
                <a:latin typeface="Segoe UI" panose="020B0502040204020203" pitchFamily="34" charset="0"/>
                <a:cs typeface="Segoe UI" panose="020B0502040204020203" pitchFamily="34" charset="0"/>
              </a:rPr>
              <a:t>ISIR verification flag</a:t>
            </a:r>
          </a:p>
          <a:p>
            <a:pPr>
              <a:buClr>
                <a:schemeClr val="accent1"/>
              </a:buClr>
            </a:pPr>
            <a:r>
              <a:rPr lang="en-US" sz="2400" dirty="0">
                <a:latin typeface="Segoe UI" panose="020B0502040204020203" pitchFamily="34" charset="0"/>
                <a:cs typeface="Segoe UI" panose="020B0502040204020203" pitchFamily="34" charset="0"/>
              </a:rPr>
              <a:t>Assigned tracking group (V1, V4, V5)</a:t>
            </a:r>
          </a:p>
          <a:p>
            <a:pPr>
              <a:buClr>
                <a:schemeClr val="accent1"/>
              </a:buClr>
            </a:pPr>
            <a:r>
              <a:rPr lang="en-US" sz="2400" dirty="0">
                <a:latin typeface="Segoe UI" panose="020B0502040204020203" pitchFamily="34" charset="0"/>
                <a:cs typeface="Segoe UI" panose="020B0502040204020203" pitchFamily="34" charset="0"/>
              </a:rPr>
              <a:t>Institutionally Selected</a:t>
            </a:r>
          </a:p>
        </p:txBody>
      </p:sp>
      <p:sp>
        <p:nvSpPr>
          <p:cNvPr id="8" name="Footer Placeholder 7">
            <a:extLst>
              <a:ext uri="{FF2B5EF4-FFF2-40B4-BE49-F238E27FC236}">
                <a16:creationId xmlns:a16="http://schemas.microsoft.com/office/drawing/2014/main" id="{45ECD827-21EB-46B6-8CD6-90AA23C9D910}"/>
              </a:ext>
            </a:extLst>
          </p:cNvPr>
          <p:cNvSpPr>
            <a:spLocks noGrp="1"/>
          </p:cNvSpPr>
          <p:nvPr>
            <p:ph type="ftr" sz="quarter" idx="3"/>
          </p:nvPr>
        </p:nvSpPr>
        <p:spPr/>
        <p:txBody>
          <a:bodyPr/>
          <a:lstStyle/>
          <a:p>
            <a:pPr algn="l"/>
            <a:r>
              <a:rPr lang="en-US"/>
              <a:t>© 2026 Inceptia · Confidential </a:t>
            </a:r>
            <a:endParaRPr lang="en-US" dirty="0"/>
          </a:p>
        </p:txBody>
      </p:sp>
      <p:sp>
        <p:nvSpPr>
          <p:cNvPr id="2" name="TextBox 1">
            <a:extLst>
              <a:ext uri="{FF2B5EF4-FFF2-40B4-BE49-F238E27FC236}">
                <a16:creationId xmlns:a16="http://schemas.microsoft.com/office/drawing/2014/main" id="{57C00A4B-A393-D3A6-C687-461A9B5B0F51}"/>
              </a:ext>
            </a:extLst>
          </p:cNvPr>
          <p:cNvSpPr txBox="1"/>
          <p:nvPr/>
        </p:nvSpPr>
        <p:spPr>
          <a:xfrm>
            <a:off x="516252" y="257911"/>
            <a:ext cx="8404937" cy="1200329"/>
          </a:xfrm>
          <a:prstGeom prst="rect">
            <a:avLst/>
          </a:prstGeom>
          <a:noFill/>
        </p:spPr>
        <p:txBody>
          <a:bodyPr wrap="square" rtlCol="0">
            <a:spAutoFit/>
          </a:bodyPr>
          <a:lstStyle/>
          <a:p>
            <a:pPr marL="0" marR="0" lvl="0" indent="0" defTabSz="914309" rtl="0" eaLnBrk="1" fontAlgn="auto" latinLnBrk="0" hangingPunct="1">
              <a:lnSpc>
                <a:spcPct val="100000"/>
              </a:lnSpc>
              <a:spcBef>
                <a:spcPts val="0"/>
              </a:spcBef>
              <a:spcAft>
                <a:spcPts val="0"/>
              </a:spcAft>
              <a:buClrTx/>
              <a:buSzTx/>
              <a:buFontTx/>
              <a:buNone/>
              <a:tabLst/>
              <a:defRPr/>
            </a:pPr>
            <a:r>
              <a:rPr lang="en-US" sz="36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HOW ARE </a:t>
            </a:r>
          </a:p>
          <a:p>
            <a:pPr marL="0" marR="0" lvl="0" indent="0" defTabSz="914309" rtl="0" eaLnBrk="1" fontAlgn="auto" latinLnBrk="0" hangingPunct="1">
              <a:lnSpc>
                <a:spcPct val="100000"/>
              </a:lnSpc>
              <a:spcBef>
                <a:spcPts val="0"/>
              </a:spcBef>
              <a:spcAft>
                <a:spcPts val="0"/>
              </a:spcAft>
              <a:buClrTx/>
              <a:buSzTx/>
              <a:buFontTx/>
              <a:buNone/>
              <a:tabLst/>
              <a:defRPr/>
            </a:pPr>
            <a:r>
              <a:rPr lang="en-US" sz="3600" b="1" dirty="0">
                <a:solidFill>
                  <a:srgbClr val="000000">
                    <a:lumMod val="75000"/>
                    <a:lumOff val="25000"/>
                  </a:srgbClr>
                </a:solidFill>
                <a:latin typeface="Segoe UI" panose="020B0502040204020203" pitchFamily="34" charset="0"/>
                <a:cs typeface="Segoe UI" panose="020B0502040204020203" pitchFamily="34" charset="0"/>
              </a:rPr>
              <a:t>STUDENTS SELECTED?</a:t>
            </a:r>
          </a:p>
        </p:txBody>
      </p:sp>
      <p:grpSp>
        <p:nvGrpSpPr>
          <p:cNvPr id="7" name="Group 6">
            <a:extLst>
              <a:ext uri="{FF2B5EF4-FFF2-40B4-BE49-F238E27FC236}">
                <a16:creationId xmlns:a16="http://schemas.microsoft.com/office/drawing/2014/main" id="{5B2E8E81-22D2-FD58-964C-7CFB4519D98A}"/>
              </a:ext>
            </a:extLst>
          </p:cNvPr>
          <p:cNvGrpSpPr/>
          <p:nvPr/>
        </p:nvGrpSpPr>
        <p:grpSpPr>
          <a:xfrm>
            <a:off x="630384" y="1708680"/>
            <a:ext cx="905355" cy="0"/>
            <a:chOff x="5561876" y="5955702"/>
            <a:chExt cx="905355" cy="0"/>
          </a:xfrm>
        </p:grpSpPr>
        <p:cxnSp>
          <p:nvCxnSpPr>
            <p:cNvPr id="9" name="Straight Connector 8">
              <a:extLst>
                <a:ext uri="{FF2B5EF4-FFF2-40B4-BE49-F238E27FC236}">
                  <a16:creationId xmlns:a16="http://schemas.microsoft.com/office/drawing/2014/main" id="{7F17D496-C9CF-F0FE-71BC-721C7695FA46}"/>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3315124-01BE-FEAE-2FE2-BCF4F920F371}"/>
                </a:ext>
              </a:extLst>
            </p:cNvPr>
            <p:cNvGrpSpPr/>
            <p:nvPr/>
          </p:nvGrpSpPr>
          <p:grpSpPr>
            <a:xfrm>
              <a:off x="6194313" y="5955702"/>
              <a:ext cx="272918" cy="0"/>
              <a:chOff x="6371292" y="5955702"/>
              <a:chExt cx="272918" cy="0"/>
            </a:xfrm>
          </p:grpSpPr>
          <p:cxnSp>
            <p:nvCxnSpPr>
              <p:cNvPr id="11" name="Straight Connector 10">
                <a:extLst>
                  <a:ext uri="{FF2B5EF4-FFF2-40B4-BE49-F238E27FC236}">
                    <a16:creationId xmlns:a16="http://schemas.microsoft.com/office/drawing/2014/main" id="{338A705F-7FF4-8A98-12D6-3C8EA132D9CC}"/>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7AD9EB-5E97-E8F3-962E-49B376A2C236}"/>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0B5B54-BADE-CEC9-43CB-7A11A9A042C1}"/>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21726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rot="5400000">
            <a:off x="4236660" y="-1199300"/>
            <a:ext cx="5605153" cy="8858777"/>
          </a:xfrm>
          <a:prstGeom prst="roundRect">
            <a:avLst/>
          </a:prstGeom>
          <a:solidFill>
            <a:schemeClr val="bg1"/>
          </a:solidFill>
          <a:ln>
            <a:noFill/>
          </a:ln>
          <a:effectLst>
            <a:outerShdw blurRad="1270000" dist="571500" dir="5400000" sx="89000" sy="89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4" name="Content Placeholder 5"/>
          <p:cNvSpPr>
            <a:spLocks noGrp="1"/>
          </p:cNvSpPr>
          <p:nvPr>
            <p:ph idx="1"/>
          </p:nvPr>
        </p:nvSpPr>
        <p:spPr>
          <a:xfrm>
            <a:off x="3800474" y="1548754"/>
            <a:ext cx="7668151" cy="2097039"/>
          </a:xfrm>
        </p:spPr>
        <p:txBody>
          <a:bodyPr/>
          <a:lstStyle/>
          <a:p>
            <a:r>
              <a:rPr lang="en-US" sz="2600" dirty="0">
                <a:latin typeface="Segoe UI" panose="020B0502040204020203" pitchFamily="34" charset="0"/>
                <a:cs typeface="Segoe UI" panose="020B0502040204020203" pitchFamily="34" charset="0"/>
              </a:rPr>
              <a:t>Institutional Student Information Record</a:t>
            </a:r>
          </a:p>
          <a:p>
            <a:r>
              <a:rPr lang="en-US" sz="2600" dirty="0">
                <a:latin typeface="Segoe UI" panose="020B0502040204020203" pitchFamily="34" charset="0"/>
                <a:cs typeface="Segoe UI" panose="020B0502040204020203" pitchFamily="34" charset="0"/>
              </a:rPr>
              <a:t>Output document from FAFSA processing</a:t>
            </a:r>
          </a:p>
          <a:p>
            <a:r>
              <a:rPr lang="en-US" sz="2600" dirty="0">
                <a:latin typeface="Segoe UI" panose="020B0502040204020203" pitchFamily="34" charset="0"/>
                <a:cs typeface="Segoe UI" panose="020B0502040204020203" pitchFamily="34" charset="0"/>
              </a:rPr>
              <a:t>Contains verification flags and comment codes</a:t>
            </a:r>
          </a:p>
        </p:txBody>
      </p:sp>
      <p:sp>
        <p:nvSpPr>
          <p:cNvPr id="4" name="Slide Number Placeholder 3"/>
          <p:cNvSpPr>
            <a:spLocks noGrp="1"/>
          </p:cNvSpPr>
          <p:nvPr>
            <p:ph type="sldNum" sz="quarter" idx="12"/>
          </p:nvPr>
        </p:nvSpPr>
        <p:spPr>
          <a:xfrm>
            <a:off x="516253" y="6293652"/>
            <a:ext cx="244036" cy="360000"/>
          </a:xfrm>
          <a:prstGeom prst="rect">
            <a:avLst/>
          </a:prstGeom>
        </p:spPr>
        <p:txBody>
          <a:bodyPr vert="horz" lIns="0" tIns="0" rIns="0" bIns="0" rtlCol="0" anchor="b" anchorCtr="0"/>
          <a:lstStyle>
            <a:defPPr>
              <a:defRPr lang="de-DE"/>
            </a:defPPr>
            <a:lvl1pPr marL="0" algn="l" defTabSz="914309" rtl="0" eaLnBrk="1" latinLnBrk="0" hangingPunct="1">
              <a:defRPr sz="700" kern="1200">
                <a:solidFill>
                  <a:srgbClr val="75777A"/>
                </a:solidFill>
                <a:latin typeface="Segoe UI" panose="020B0502040204020203" pitchFamily="34" charset="0"/>
                <a:ea typeface="+mn-ea"/>
                <a:cs typeface="Segoe UI" panose="020B0502040204020203"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fld id="{75A4F164-3A46-4CEE-A25C-CA523D5E42F3}" type="slidenum">
              <a:rPr lang="en-US" smtClean="0"/>
              <a:pPr marL="0" marR="0" lvl="0" indent="0" algn="l" defTabSz="914309"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dirty="0">
              <a:ln>
                <a:noFill/>
              </a:ln>
              <a:solidFill>
                <a:srgbClr val="75777A"/>
              </a:solidFill>
              <a:effectLst/>
              <a:uLnTx/>
              <a:uFillTx/>
            </a:endParaRPr>
          </a:p>
        </p:txBody>
      </p:sp>
      <p:sp>
        <p:nvSpPr>
          <p:cNvPr id="18" name="Rectangle 17">
            <a:extLst>
              <a:ext uri="{FF2B5EF4-FFF2-40B4-BE49-F238E27FC236}">
                <a16:creationId xmlns:a16="http://schemas.microsoft.com/office/drawing/2014/main" id="{C33A85C9-829F-4514-8FFE-C911DBFDA24E}"/>
              </a:ext>
            </a:extLst>
          </p:cNvPr>
          <p:cNvSpPr/>
          <p:nvPr/>
        </p:nvSpPr>
        <p:spPr>
          <a:xfrm>
            <a:off x="-11866" y="9525"/>
            <a:ext cx="3202285" cy="6141720"/>
          </a:xfrm>
          <a:prstGeom prst="rect">
            <a:avLst/>
          </a:prstGeom>
          <a:gradFill flip="none" rotWithShape="1">
            <a:gsLst>
              <a:gs pos="0">
                <a:schemeClr val="accent1"/>
              </a:gs>
              <a:gs pos="100000">
                <a:schemeClr val="accent2"/>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gradFill>
                <a:gsLst>
                  <a:gs pos="100000">
                    <a:srgbClr val="FFB718"/>
                  </a:gs>
                  <a:gs pos="0">
                    <a:srgbClr val="378C42"/>
                  </a:gs>
                </a:gsLst>
                <a:lin ang="5400000" scaled="1"/>
              </a:gradFill>
              <a:effectLst/>
              <a:uLnTx/>
              <a:uFillTx/>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C71BB378-FC2F-42B6-9BB5-EEBBCCF34D68}"/>
              </a:ext>
            </a:extLst>
          </p:cNvPr>
          <p:cNvSpPr txBox="1"/>
          <p:nvPr/>
        </p:nvSpPr>
        <p:spPr>
          <a:xfrm>
            <a:off x="188209" y="1548755"/>
            <a:ext cx="2852441" cy="1446550"/>
          </a:xfrm>
          <a:prstGeom prst="rect">
            <a:avLst/>
          </a:prstGeom>
          <a:noFill/>
        </p:spPr>
        <p:txBody>
          <a:bodyPr wrap="square" rtlCol="0">
            <a:spAutoFit/>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WHAT IS AN ISIR?</a:t>
            </a:r>
          </a:p>
        </p:txBody>
      </p:sp>
      <p:sp>
        <p:nvSpPr>
          <p:cNvPr id="2" name="Footer Placeholder 1">
            <a:extLst>
              <a:ext uri="{FF2B5EF4-FFF2-40B4-BE49-F238E27FC236}">
                <a16:creationId xmlns:a16="http://schemas.microsoft.com/office/drawing/2014/main" id="{3B31581F-EC69-48A2-A678-80876AA94907}"/>
              </a:ext>
            </a:extLst>
          </p:cNvPr>
          <p:cNvSpPr>
            <a:spLocks noGrp="1"/>
          </p:cNvSpPr>
          <p:nvPr>
            <p:ph type="ftr" sz="quarter" idx="11"/>
          </p:nvPr>
        </p:nvSpPr>
        <p:spPr>
          <a:xfrm>
            <a:off x="760290" y="6293652"/>
            <a:ext cx="1387009" cy="360000"/>
          </a:xfrm>
          <a:prstGeom prst="rect">
            <a:avLst/>
          </a:prstGeom>
        </p:spPr>
        <p:txBody>
          <a:bodyPr vert="horz" lIns="0" tIns="0" rIns="0" bIns="0" rtlCol="0" anchor="b" anchorCtr="0"/>
          <a:lstStyle>
            <a:defPPr>
              <a:defRPr lang="de-DE"/>
            </a:defPPr>
            <a:lvl1pPr marL="0" algn="ctr" defTabSz="914309" rtl="0" eaLnBrk="1" latinLnBrk="0" hangingPunct="1">
              <a:defRPr sz="700" kern="1200">
                <a:solidFill>
                  <a:srgbClr val="75777A"/>
                </a:solidFill>
                <a:latin typeface="Segoe UI" panose="020B0502040204020203" pitchFamily="34" charset="0"/>
                <a:ea typeface="+mn-ea"/>
                <a:cs typeface="Segoe UI" panose="020B0502040204020203" pitchFamily="34" charset="0"/>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a:lstStyle>
          <a:p>
            <a:pPr algn="l"/>
            <a:r>
              <a:rPr lang="en-US"/>
              <a:t>© 2026 Inceptia · Confidential </a:t>
            </a:r>
            <a:endParaRPr lang="en-US" dirty="0"/>
          </a:p>
        </p:txBody>
      </p:sp>
    </p:spTree>
    <p:extLst>
      <p:ext uri="{BB962C8B-B14F-4D97-AF65-F5344CB8AC3E}">
        <p14:creationId xmlns:p14="http://schemas.microsoft.com/office/powerpoint/2010/main" val="209166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BE74116E-9435-48DA-8E8F-1CBA7B5006B7}"/>
              </a:ext>
            </a:extLst>
          </p:cNvPr>
          <p:cNvSpPr txBox="1"/>
          <p:nvPr/>
        </p:nvSpPr>
        <p:spPr>
          <a:xfrm>
            <a:off x="-1" y="498135"/>
            <a:ext cx="12190413" cy="1323439"/>
          </a:xfrm>
          <a:prstGeom prst="rect">
            <a:avLst/>
          </a:prstGeom>
          <a:noFill/>
        </p:spPr>
        <p:txBody>
          <a:bodyPr wrap="square" rtlCol="0">
            <a:spAutoFit/>
          </a:bodyPr>
          <a:lstStyle/>
          <a:p>
            <a:pPr algn="ctr">
              <a:defRPr/>
            </a:pPr>
            <a:r>
              <a:rPr lang="en-US" sz="4000" b="1" dirty="0">
                <a:gradFill>
                  <a:gsLst>
                    <a:gs pos="0">
                      <a:srgbClr val="72A74F"/>
                    </a:gs>
                    <a:gs pos="100000">
                      <a:srgbClr val="378C42"/>
                    </a:gs>
                  </a:gsLst>
                  <a:path path="circle">
                    <a:fillToRect r="100000" b="100000"/>
                  </a:path>
                </a:gradFill>
                <a:latin typeface="Segoe UI" panose="020B0502040204020203" pitchFamily="34" charset="0"/>
                <a:cs typeface="Segoe UI" panose="020B0502040204020203" pitchFamily="34" charset="0"/>
              </a:rPr>
              <a:t>VERIFICATION IN THE </a:t>
            </a:r>
          </a:p>
          <a:p>
            <a:pPr algn="ctr">
              <a:defRPr/>
            </a:pPr>
            <a:r>
              <a:rPr lang="en-US" sz="4000" b="1" dirty="0">
                <a:solidFill>
                  <a:srgbClr val="000000">
                    <a:lumMod val="75000"/>
                    <a:lumOff val="25000"/>
                  </a:srgbClr>
                </a:solidFill>
                <a:latin typeface="Segoe UI" panose="020B0502040204020203" pitchFamily="34" charset="0"/>
                <a:cs typeface="Segoe UI" panose="020B0502040204020203" pitchFamily="34" charset="0"/>
              </a:rPr>
              <a:t>FAFSA SIMPLIFICATION ERA</a:t>
            </a:r>
          </a:p>
        </p:txBody>
      </p:sp>
      <p:sp>
        <p:nvSpPr>
          <p:cNvPr id="109" name="Rectangle 108">
            <a:extLst>
              <a:ext uri="{FF2B5EF4-FFF2-40B4-BE49-F238E27FC236}">
                <a16:creationId xmlns:a16="http://schemas.microsoft.com/office/drawing/2014/main" id="{5ABE5737-4D3C-4CCE-BBE1-0DD375022D38}"/>
              </a:ext>
            </a:extLst>
          </p:cNvPr>
          <p:cNvSpPr/>
          <p:nvPr/>
        </p:nvSpPr>
        <p:spPr>
          <a:xfrm>
            <a:off x="-1" y="2245659"/>
            <a:ext cx="12190413" cy="3698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5"/>
          <p:cNvSpPr/>
          <p:nvPr/>
        </p:nvSpPr>
        <p:spPr>
          <a:xfrm>
            <a:off x="10678672" y="139700"/>
            <a:ext cx="1511741" cy="109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grpSp>
        <p:nvGrpSpPr>
          <p:cNvPr id="90" name="Group 89"/>
          <p:cNvGrpSpPr/>
          <p:nvPr/>
        </p:nvGrpSpPr>
        <p:grpSpPr>
          <a:xfrm>
            <a:off x="5642529" y="1918478"/>
            <a:ext cx="905355" cy="0"/>
            <a:chOff x="5561876" y="5955702"/>
            <a:chExt cx="905355" cy="0"/>
          </a:xfrm>
        </p:grpSpPr>
        <p:cxnSp>
          <p:nvCxnSpPr>
            <p:cNvPr id="91" name="Straight Connector 90">
              <a:extLst>
                <a:ext uri="{FF2B5EF4-FFF2-40B4-BE49-F238E27FC236}">
                  <a16:creationId xmlns:a16="http://schemas.microsoft.com/office/drawing/2014/main" id="{07C214CA-EFC3-4482-B4BD-8C0CFE24D284}"/>
                </a:ext>
              </a:extLst>
            </p:cNvPr>
            <p:cNvCxnSpPr>
              <a:cxnSpLocks/>
            </p:cNvCxnSpPr>
            <p:nvPr/>
          </p:nvCxnSpPr>
          <p:spPr>
            <a:xfrm>
              <a:off x="5561876" y="5955702"/>
              <a:ext cx="455466"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6194313" y="5955702"/>
              <a:ext cx="272918" cy="0"/>
              <a:chOff x="6371292" y="5955702"/>
              <a:chExt cx="272918" cy="0"/>
            </a:xfrm>
          </p:grpSpPr>
          <p:cxnSp>
            <p:nvCxnSpPr>
              <p:cNvPr id="93" name="Straight Connector 92">
                <a:extLst>
                  <a:ext uri="{FF2B5EF4-FFF2-40B4-BE49-F238E27FC236}">
                    <a16:creationId xmlns:a16="http://schemas.microsoft.com/office/drawing/2014/main" id="{E09A082C-E61F-4653-B430-0B29836F9D56}"/>
                  </a:ext>
                </a:extLst>
              </p:cNvPr>
              <p:cNvCxnSpPr>
                <a:cxnSpLocks/>
              </p:cNvCxnSpPr>
              <p:nvPr/>
            </p:nvCxnSpPr>
            <p:spPr>
              <a:xfrm>
                <a:off x="6371292"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0BFCB67-9398-43E3-90AD-D09B1CC83EF1}"/>
                  </a:ext>
                </a:extLst>
              </p:cNvPr>
              <p:cNvCxnSpPr>
                <a:cxnSpLocks/>
              </p:cNvCxnSpPr>
              <p:nvPr/>
            </p:nvCxnSpPr>
            <p:spPr>
              <a:xfrm>
                <a:off x="6507751"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0BFCB67-9398-43E3-90AD-D09B1CC83EF1}"/>
                  </a:ext>
                </a:extLst>
              </p:cNvPr>
              <p:cNvCxnSpPr>
                <a:cxnSpLocks/>
              </p:cNvCxnSpPr>
              <p:nvPr/>
            </p:nvCxnSpPr>
            <p:spPr>
              <a:xfrm>
                <a:off x="6644210" y="5955702"/>
                <a:ext cx="0" cy="0"/>
              </a:xfrm>
              <a:prstGeom prst="line">
                <a:avLst/>
              </a:prstGeom>
              <a:ln w="63500" cap="rnd">
                <a:gradFill>
                  <a:gsLst>
                    <a:gs pos="0">
                      <a:schemeClr val="accent1"/>
                    </a:gs>
                    <a:gs pos="100000">
                      <a:schemeClr val="accent2"/>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a:extLst>
              <a:ext uri="{FF2B5EF4-FFF2-40B4-BE49-F238E27FC236}">
                <a16:creationId xmlns:a16="http://schemas.microsoft.com/office/drawing/2014/main" id="{8922F5C5-371D-AD4A-80E9-4A90E9892CF5}"/>
              </a:ext>
            </a:extLst>
          </p:cNvPr>
          <p:cNvSpPr>
            <a:spLocks noGrp="1"/>
          </p:cNvSpPr>
          <p:nvPr>
            <p:ph type="sldNum" sz="quarter" idx="11"/>
          </p:nvPr>
        </p:nvSpPr>
        <p:spPr/>
        <p:txBody>
          <a:bodyPr/>
          <a:lstStyle/>
          <a:p>
            <a:fld id="{AF263BED-5E3C-DD43-87F5-1FD04FBF7FED}" type="slidenum">
              <a:rPr lang="en-US" smtClean="0"/>
              <a:pPr/>
              <a:t>9</a:t>
            </a:fld>
            <a:endParaRPr lang="en-US" dirty="0"/>
          </a:p>
        </p:txBody>
      </p:sp>
      <p:sp>
        <p:nvSpPr>
          <p:cNvPr id="4" name="Footer Placeholder 3">
            <a:extLst>
              <a:ext uri="{FF2B5EF4-FFF2-40B4-BE49-F238E27FC236}">
                <a16:creationId xmlns:a16="http://schemas.microsoft.com/office/drawing/2014/main" id="{2AB02FA5-759D-B5BE-B331-63A2B3F2A1B5}"/>
              </a:ext>
            </a:extLst>
          </p:cNvPr>
          <p:cNvSpPr>
            <a:spLocks noGrp="1"/>
          </p:cNvSpPr>
          <p:nvPr>
            <p:ph type="ftr" sz="quarter" idx="3"/>
          </p:nvPr>
        </p:nvSpPr>
        <p:spPr/>
        <p:txBody>
          <a:bodyPr/>
          <a:lstStyle/>
          <a:p>
            <a:pPr algn="l"/>
            <a:r>
              <a:rPr lang="en-US"/>
              <a:t>© 2026 Inceptia · Confidential </a:t>
            </a:r>
            <a:endParaRPr lang="en-US" dirty="0"/>
          </a:p>
        </p:txBody>
      </p:sp>
      <p:sp>
        <p:nvSpPr>
          <p:cNvPr id="32" name="Content Placeholder 5">
            <a:extLst>
              <a:ext uri="{FF2B5EF4-FFF2-40B4-BE49-F238E27FC236}">
                <a16:creationId xmlns:a16="http://schemas.microsoft.com/office/drawing/2014/main" id="{689185A1-73EA-902D-3659-22C0AC3986B1}"/>
              </a:ext>
            </a:extLst>
          </p:cNvPr>
          <p:cNvSpPr txBox="1">
            <a:spLocks/>
          </p:cNvSpPr>
          <p:nvPr/>
        </p:nvSpPr>
        <p:spPr>
          <a:xfrm>
            <a:off x="2261131" y="2835333"/>
            <a:ext cx="7668151" cy="2097039"/>
          </a:xfrm>
          <a:prstGeom prst="rect">
            <a:avLst/>
          </a:prstGeom>
        </p:spPr>
        <p:txBody>
          <a:bodyPr/>
          <a:lstStyle>
            <a:lvl1pPr marL="231775" indent="-231775" algn="l" defTabSz="914400" rtl="0" eaLnBrk="1" latinLnBrk="0" hangingPunct="1">
              <a:spcBef>
                <a:spcPts val="0"/>
              </a:spcBef>
              <a:spcAft>
                <a:spcPts val="1000"/>
              </a:spcAft>
              <a:buClr>
                <a:schemeClr val="accent1"/>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801688" indent="-266700" algn="l" defTabSz="914400" rtl="0" eaLnBrk="1" latinLnBrk="0" hangingPunct="1">
              <a:spcBef>
                <a:spcPts val="0"/>
              </a:spcBef>
              <a:spcAft>
                <a:spcPts val="1000"/>
              </a:spcAft>
              <a:buClr>
                <a:schemeClr val="accent1"/>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6175" indent="-242888" algn="l" defTabSz="914400" rtl="0" eaLnBrk="1" latinLnBrk="0" hangingPunct="1">
              <a:spcBef>
                <a:spcPts val="0"/>
              </a:spcBef>
              <a:spcAft>
                <a:spcPts val="1000"/>
              </a:spcAft>
              <a:buClr>
                <a:schemeClr val="accent1"/>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484313" indent="-225425"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828800" indent="-215900" algn="l" defTabSz="914400" rtl="0" eaLnBrk="1" latinLnBrk="0" hangingPunct="1">
              <a:spcBef>
                <a:spcPts val="0"/>
              </a:spcBef>
              <a:spcAft>
                <a:spcPts val="1000"/>
              </a:spcAft>
              <a:buClr>
                <a:schemeClr val="accent1"/>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t>Continued FAFSA Simplification implementation</a:t>
            </a:r>
          </a:p>
          <a:p>
            <a:r>
              <a:rPr lang="en-US" dirty="0">
                <a:solidFill>
                  <a:srgbClr val="000000">
                    <a:lumMod val="75000"/>
                    <a:lumOff val="25000"/>
                  </a:srgbClr>
                </a:solidFill>
              </a:rPr>
              <a:t>FUTURE Act Direct Data Exchange (FA-DDX)</a:t>
            </a:r>
          </a:p>
          <a:p>
            <a:r>
              <a:rPr lang="en-US" dirty="0">
                <a:solidFill>
                  <a:srgbClr val="000000">
                    <a:lumMod val="75000"/>
                    <a:lumOff val="25000"/>
                  </a:srgbClr>
                </a:solidFill>
              </a:rPr>
              <a:t>Reduced tax transcript collection when FTI transfers successfully</a:t>
            </a:r>
          </a:p>
          <a:p>
            <a:endParaRPr lang="en-US" dirty="0">
              <a:solidFill>
                <a:srgbClr val="000000">
                  <a:lumMod val="75000"/>
                  <a:lumOff val="25000"/>
                </a:srgbClr>
              </a:solidFill>
            </a:endParaRPr>
          </a:p>
          <a:p>
            <a:endParaRPr lang="en-US" sz="2600" dirty="0"/>
          </a:p>
        </p:txBody>
      </p:sp>
    </p:spTree>
    <p:extLst>
      <p:ext uri="{BB962C8B-B14F-4D97-AF65-F5344CB8AC3E}">
        <p14:creationId xmlns:p14="http://schemas.microsoft.com/office/powerpoint/2010/main" val="401571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ster 1">
  <a:themeElements>
    <a:clrScheme name="Inceptia">
      <a:dk1>
        <a:srgbClr val="000000"/>
      </a:dk1>
      <a:lt1>
        <a:sysClr val="window" lastClr="FFFFFF"/>
      </a:lt1>
      <a:dk2>
        <a:srgbClr val="75777A"/>
      </a:dk2>
      <a:lt2>
        <a:srgbClr val="BBBBBB"/>
      </a:lt2>
      <a:accent1>
        <a:srgbClr val="72A74F"/>
      </a:accent1>
      <a:accent2>
        <a:srgbClr val="378C42"/>
      </a:accent2>
      <a:accent3>
        <a:srgbClr val="A6BAC1"/>
      </a:accent3>
      <a:accent4>
        <a:srgbClr val="385D9B"/>
      </a:accent4>
      <a:accent5>
        <a:srgbClr val="EC7622"/>
      </a:accent5>
      <a:accent6>
        <a:srgbClr val="FFB718"/>
      </a:accent6>
      <a:hlink>
        <a:srgbClr val="72A74F"/>
      </a:hlink>
      <a:folHlink>
        <a:srgbClr val="355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08aac4-572a-4067-a167-6c8c2a6b4e1a" xsi:nil="true"/>
    <lcf76f155ced4ddcb4097134ff3c332f xmlns="3569278c-99fb-47f5-92cd-a0a03c4a0a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A99699D5100244B1714FF40FD708DC" ma:contentTypeVersion="14" ma:contentTypeDescription="Create a new document." ma:contentTypeScope="" ma:versionID="fff93536da49d6eaec78a01440e54e66">
  <xsd:schema xmlns:xsd="http://www.w3.org/2001/XMLSchema" xmlns:xs="http://www.w3.org/2001/XMLSchema" xmlns:p="http://schemas.microsoft.com/office/2006/metadata/properties" xmlns:ns2="3569278c-99fb-47f5-92cd-a0a03c4a0a8f" xmlns:ns3="8a08aac4-572a-4067-a167-6c8c2a6b4e1a" targetNamespace="http://schemas.microsoft.com/office/2006/metadata/properties" ma:root="true" ma:fieldsID="6037163def13e68397e68e40d2144b0f" ns2:_="" ns3:_="">
    <xsd:import namespace="3569278c-99fb-47f5-92cd-a0a03c4a0a8f"/>
    <xsd:import namespace="8a08aac4-572a-4067-a167-6c8c2a6b4e1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9278c-99fb-47f5-92cd-a0a03c4a0a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9763ad0-490b-4d1c-b747-15af6fab7c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8aac4-572a-4067-a167-6c8c2a6b4e1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03a5b8-53ca-4d7f-bfdd-967907c055c2}" ma:internalName="TaxCatchAll" ma:showField="CatchAllData" ma:web="8a08aac4-572a-4067-a167-6c8c2a6b4e1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B4308-F3F1-4AF3-919B-9C70C6DAFE6B}">
  <ds:schemaRefs>
    <ds:schemaRef ds:uri="bbd4ef6e-c3e6-4cb2-bd2c-c3d4a791fd51"/>
    <ds:schemaRef ds:uri="http://purl.org/dc/terms/"/>
    <ds:schemaRef ds:uri="http://schemas.microsoft.com/office/2006/documentManagement/types"/>
    <ds:schemaRef ds:uri="http://schemas.microsoft.com/sharepoint/v4"/>
    <ds:schemaRef ds:uri="http://purl.org/dc/elements/1.1/"/>
    <ds:schemaRef ds:uri="http://www.w3.org/XML/1998/namespace"/>
    <ds:schemaRef ds:uri="1e882f5e-731b-41d7-b4a7-b5bda85dc49c"/>
    <ds:schemaRef ds:uri="http://schemas.microsoft.com/office/infopath/2007/PartnerControls"/>
    <ds:schemaRef ds:uri="http://schemas.openxmlformats.org/package/2006/metadata/core-properties"/>
    <ds:schemaRef ds:uri="3c629fa2-a184-45ce-97b9-ef20dbc8c25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BBB5D21-E05F-4F82-B531-215A5DA88BF0}">
  <ds:schemaRefs>
    <ds:schemaRef ds:uri="http://schemas.microsoft.com/sharepoint/v3/contenttype/forms"/>
  </ds:schemaRefs>
</ds:datastoreItem>
</file>

<file path=customXml/itemProps3.xml><?xml version="1.0" encoding="utf-8"?>
<ds:datastoreItem xmlns:ds="http://schemas.openxmlformats.org/officeDocument/2006/customXml" ds:itemID="{564DD799-1A4B-44A2-A518-565BFF5F4D65}"/>
</file>

<file path=docProps/app.xml><?xml version="1.0" encoding="utf-8"?>
<Properties xmlns="http://schemas.openxmlformats.org/officeDocument/2006/extended-properties" xmlns:vt="http://schemas.openxmlformats.org/officeDocument/2006/docPropsVTypes">
  <Template>Median</Template>
  <TotalTime>36017</TotalTime>
  <Words>1024</Words>
  <Application>Microsoft Office PowerPoint</Application>
  <PresentationFormat>Custom</PresentationFormat>
  <Paragraphs>173</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Segoe UI</vt:lpstr>
      <vt:lpstr>Master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PresentationLoad.com</Company>
  <LinksUpToDate>false</LinksUpToDate>
  <SharedDoc>false</SharedDoc>
  <HyperlinkBase>www.presentationload.com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Inceptia</dc:title>
  <dc:creator>PresentationLoad;Inceptia</dc:creator>
  <cp:keywords>PowerPoint Templates</cp:keywords>
  <dc:description>Professional PowerPoint templates for download</dc:description>
  <cp:lastModifiedBy>Kimberly Scow</cp:lastModifiedBy>
  <cp:revision>1731</cp:revision>
  <cp:lastPrinted>2019-10-21T14:28:52Z</cp:lastPrinted>
  <dcterms:created xsi:type="dcterms:W3CDTF">2010-05-21T10:35:54Z</dcterms:created>
  <dcterms:modified xsi:type="dcterms:W3CDTF">2026-03-17T14:16:45Z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0x01010072A99699D5100244B1714FF40FD708DC</vt:lpwstr>
  </property>
</Properties>
</file>